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Lst>
  <p:sldIdLst>
    <p:sldId id="256" r:id="rId2"/>
    <p:sldId id="257" r:id="rId3"/>
    <p:sldId id="258" r:id="rId4"/>
    <p:sldId id="259" r:id="rId5"/>
    <p:sldId id="260" r:id="rId6"/>
  </p:sldIdLst>
  <p:sldSz cx="12192000" cy="6858000"/>
  <p:notesSz cx="6858000" cy="9144000"/>
  <p:defaultTextStyle>
    <a:defPPr>
      <a:defRPr lang="en-US"/>
    </a:defPPr>
    <a:lvl1pPr algn="r" defTabSz="457200" rtl="1" fontAlgn="base">
      <a:spcBef>
        <a:spcPct val="0"/>
      </a:spcBef>
      <a:spcAft>
        <a:spcPct val="0"/>
      </a:spcAft>
      <a:defRPr kern="1200">
        <a:solidFill>
          <a:schemeClr val="tx1"/>
        </a:solidFill>
        <a:latin typeface="Arial" charset="0"/>
        <a:ea typeface="+mn-ea"/>
        <a:cs typeface="Arial" charset="0"/>
      </a:defRPr>
    </a:lvl1pPr>
    <a:lvl2pPr marL="457200" algn="r" defTabSz="457200" rtl="1" fontAlgn="base">
      <a:spcBef>
        <a:spcPct val="0"/>
      </a:spcBef>
      <a:spcAft>
        <a:spcPct val="0"/>
      </a:spcAft>
      <a:defRPr kern="1200">
        <a:solidFill>
          <a:schemeClr val="tx1"/>
        </a:solidFill>
        <a:latin typeface="Arial" charset="0"/>
        <a:ea typeface="+mn-ea"/>
        <a:cs typeface="Arial" charset="0"/>
      </a:defRPr>
    </a:lvl2pPr>
    <a:lvl3pPr marL="914400" algn="r" defTabSz="457200" rtl="1" fontAlgn="base">
      <a:spcBef>
        <a:spcPct val="0"/>
      </a:spcBef>
      <a:spcAft>
        <a:spcPct val="0"/>
      </a:spcAft>
      <a:defRPr kern="1200">
        <a:solidFill>
          <a:schemeClr val="tx1"/>
        </a:solidFill>
        <a:latin typeface="Arial" charset="0"/>
        <a:ea typeface="+mn-ea"/>
        <a:cs typeface="Arial" charset="0"/>
      </a:defRPr>
    </a:lvl3pPr>
    <a:lvl4pPr marL="1371600" algn="r" defTabSz="457200" rtl="1" fontAlgn="base">
      <a:spcBef>
        <a:spcPct val="0"/>
      </a:spcBef>
      <a:spcAft>
        <a:spcPct val="0"/>
      </a:spcAft>
      <a:defRPr kern="1200">
        <a:solidFill>
          <a:schemeClr val="tx1"/>
        </a:solidFill>
        <a:latin typeface="Arial" charset="0"/>
        <a:ea typeface="+mn-ea"/>
        <a:cs typeface="Arial" charset="0"/>
      </a:defRPr>
    </a:lvl4pPr>
    <a:lvl5pPr marL="1828800" algn="r" defTabSz="457200" rtl="1" fontAlgn="base">
      <a:spcBef>
        <a:spcPct val="0"/>
      </a:spcBef>
      <a:spcAft>
        <a:spcPct val="0"/>
      </a:spcAft>
      <a:defRPr kern="1200">
        <a:solidFill>
          <a:schemeClr val="tx1"/>
        </a:solidFill>
        <a:latin typeface="Arial" charset="0"/>
        <a:ea typeface="+mn-ea"/>
        <a:cs typeface="Arial" charset="0"/>
      </a:defRPr>
    </a:lvl5pPr>
    <a:lvl6pPr marL="2286000" algn="r" defTabSz="914400" rtl="1" eaLnBrk="1" latinLnBrk="0" hangingPunct="1">
      <a:defRPr kern="1200">
        <a:solidFill>
          <a:schemeClr val="tx1"/>
        </a:solidFill>
        <a:latin typeface="Arial" charset="0"/>
        <a:ea typeface="+mn-ea"/>
        <a:cs typeface="Arial" charset="0"/>
      </a:defRPr>
    </a:lvl6pPr>
    <a:lvl7pPr marL="2743200" algn="r" defTabSz="914400" rtl="1" eaLnBrk="1" latinLnBrk="0" hangingPunct="1">
      <a:defRPr kern="1200">
        <a:solidFill>
          <a:schemeClr val="tx1"/>
        </a:solidFill>
        <a:latin typeface="Arial" charset="0"/>
        <a:ea typeface="+mn-ea"/>
        <a:cs typeface="Arial" charset="0"/>
      </a:defRPr>
    </a:lvl7pPr>
    <a:lvl8pPr marL="3200400" algn="r" defTabSz="914400" rtl="1" eaLnBrk="1" latinLnBrk="0" hangingPunct="1">
      <a:defRPr kern="1200">
        <a:solidFill>
          <a:schemeClr val="tx1"/>
        </a:solidFill>
        <a:latin typeface="Arial" charset="0"/>
        <a:ea typeface="+mn-ea"/>
        <a:cs typeface="Arial" charset="0"/>
      </a:defRPr>
    </a:lvl8pPr>
    <a:lvl9pPr marL="3657600" algn="r" defTabSz="914400" rtl="1"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5" d="100"/>
          <a:sy n="75" d="100"/>
        </p:scale>
        <p:origin x="-504" y="-3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8"/>
          <p:cNvGrpSpPr>
            <a:grpSpLocks/>
          </p:cNvGrpSpPr>
          <p:nvPr/>
        </p:nvGrpSpPr>
        <p:grpSpPr bwMode="auto">
          <a:xfrm>
            <a:off x="546100" y="-4763"/>
            <a:ext cx="5014913" cy="6862763"/>
            <a:chOff x="2928938" y="-4763"/>
            <a:chExt cx="5014912" cy="6862763"/>
          </a:xfrm>
        </p:grpSpPr>
        <p:sp>
          <p:nvSpPr>
            <p:cNvPr id="5" name="Freeform 6"/>
            <p:cNvSpPr>
              <a:spLocks/>
            </p:cNvSpPr>
            <p:nvPr/>
          </p:nvSpPr>
          <p:spPr bwMode="auto">
            <a:xfrm>
              <a:off x="3367088" y="-4763"/>
              <a:ext cx="1063625" cy="2782888"/>
            </a:xfrm>
            <a:custGeom>
              <a:avLst/>
              <a:gdLst>
                <a:gd name="T0" fmla="*/ 0 w 670"/>
                <a:gd name="T1" fmla="*/ 0 h 1753"/>
                <a:gd name="T2" fmla="*/ 670 w 670"/>
                <a:gd name="T3" fmla="*/ 1753 h 1753"/>
              </a:gdLst>
              <a:ahLst/>
              <a:cxnLst>
                <a:cxn ang="0">
                  <a:pos x="0" y="1696"/>
                </a:cxn>
                <a:cxn ang="0">
                  <a:pos x="225" y="1753"/>
                </a:cxn>
                <a:cxn ang="0">
                  <a:pos x="670" y="0"/>
                </a:cxn>
                <a:cxn ang="0">
                  <a:pos x="430" y="0"/>
                </a:cxn>
                <a:cxn ang="0">
                  <a:pos x="0" y="1696"/>
                </a:cxn>
              </a:cxnLst>
              <a:rect l="T0" t="T1" r="T2" b="T3"/>
              <a:pathLst>
                <a:path w="670" h="1753">
                  <a:moveTo>
                    <a:pt x="0" y="1696"/>
                  </a:moveTo>
                  <a:lnTo>
                    <a:pt x="225" y="1753"/>
                  </a:lnTo>
                  <a:lnTo>
                    <a:pt x="670" y="0"/>
                  </a:lnTo>
                  <a:lnTo>
                    <a:pt x="430" y="0"/>
                  </a:lnTo>
                  <a:lnTo>
                    <a:pt x="0" y="1696"/>
                  </a:lnTo>
                  <a:close/>
                </a:path>
              </a:pathLst>
            </a:custGeom>
            <a:solidFill>
              <a:schemeClr val="accent1"/>
            </a:solidFill>
            <a:ln w="9525">
              <a:noFill/>
              <a:round/>
              <a:headEnd/>
              <a:tailEnd/>
            </a:ln>
          </p:spPr>
          <p:txBody>
            <a:bodyPr/>
            <a:lstStyle/>
            <a:p>
              <a:endParaRPr lang="ar-JO"/>
            </a:p>
          </p:txBody>
        </p:sp>
        <p:sp>
          <p:nvSpPr>
            <p:cNvPr id="6" name="Freeform 7"/>
            <p:cNvSpPr/>
            <p:nvPr/>
          </p:nvSpPr>
          <p:spPr bwMode="auto">
            <a:xfrm>
              <a:off x="2928938" y="-4763"/>
              <a:ext cx="1035050" cy="2673351"/>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7" name="Freeform 9"/>
            <p:cNvSpPr/>
            <p:nvPr/>
          </p:nvSpPr>
          <p:spPr bwMode="auto">
            <a:xfrm>
              <a:off x="2928938" y="2582863"/>
              <a:ext cx="2693987" cy="4275137"/>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8" name="Freeform 10"/>
            <p:cNvSpPr/>
            <p:nvPr/>
          </p:nvSpPr>
          <p:spPr bwMode="auto">
            <a:xfrm>
              <a:off x="3371851" y="2692400"/>
              <a:ext cx="3332161"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9" name="Freeform 11"/>
            <p:cNvSpPr/>
            <p:nvPr/>
          </p:nvSpPr>
          <p:spPr bwMode="auto">
            <a:xfrm>
              <a:off x="3367088" y="2687638"/>
              <a:ext cx="4576762" cy="4170362"/>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10" name="Freeform 12"/>
            <p:cNvSpPr/>
            <p:nvPr/>
          </p:nvSpPr>
          <p:spPr bwMode="auto">
            <a:xfrm>
              <a:off x="2928938" y="2578100"/>
              <a:ext cx="3584574"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1" name="Date Placeholder 3"/>
          <p:cNvSpPr>
            <a:spLocks noGrp="1"/>
          </p:cNvSpPr>
          <p:nvPr>
            <p:ph type="dt" sz="half" idx="10"/>
          </p:nvPr>
        </p:nvSpPr>
        <p:spPr/>
        <p:txBody>
          <a:bodyPr/>
          <a:lstStyle>
            <a:lvl1pPr>
              <a:defRPr/>
            </a:lvl1pPr>
          </a:lstStyle>
          <a:p>
            <a:pPr>
              <a:defRPr/>
            </a:pPr>
            <a:fld id="{7550F5D9-EF16-40D1-818D-40E30E85538D}" type="datetimeFigureOut">
              <a:rPr lang="en-US"/>
              <a:pPr>
                <a:defRPr/>
              </a:pPr>
              <a:t>3/20/2020</a:t>
            </a:fld>
            <a:endParaRPr lang="en-US"/>
          </a:p>
        </p:txBody>
      </p:sp>
      <p:sp>
        <p:nvSpPr>
          <p:cNvPr id="12" name="Footer Placeholder 4"/>
          <p:cNvSpPr>
            <a:spLocks noGrp="1"/>
          </p:cNvSpPr>
          <p:nvPr>
            <p:ph type="ftr" sz="quarter" idx="11"/>
          </p:nvPr>
        </p:nvSpPr>
        <p:spPr>
          <a:xfrm>
            <a:off x="5332413" y="5883275"/>
            <a:ext cx="4324350" cy="365125"/>
          </a:xfrm>
        </p:spPr>
        <p:txBody>
          <a:bodyPr/>
          <a:lstStyle>
            <a:lvl1pPr>
              <a:defRPr/>
            </a:lvl1pPr>
          </a:lstStyle>
          <a:p>
            <a:pPr>
              <a:defRPr/>
            </a:pPr>
            <a:endParaRPr lang="en-US"/>
          </a:p>
        </p:txBody>
      </p:sp>
      <p:sp>
        <p:nvSpPr>
          <p:cNvPr id="13" name="Slide Number Placeholder 5"/>
          <p:cNvSpPr>
            <a:spLocks noGrp="1"/>
          </p:cNvSpPr>
          <p:nvPr>
            <p:ph type="sldNum" sz="quarter" idx="12"/>
          </p:nvPr>
        </p:nvSpPr>
        <p:spPr/>
        <p:txBody>
          <a:bodyPr/>
          <a:lstStyle>
            <a:lvl1pPr>
              <a:defRPr/>
            </a:lvl1pPr>
          </a:lstStyle>
          <a:p>
            <a:fld id="{6EAB4246-7298-4882-A905-D03B01D964A0}" type="slidenum">
              <a:rPr lang="ar-SA"/>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99CF0B7-0FC2-415C-9524-AD013C12FECC}" type="datetimeFigureOut">
              <a:rPr lang="en-US"/>
              <a:pPr>
                <a:defRPr/>
              </a:pPr>
              <a:t>3/20/2020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D2E27EE0-E8BD-46FC-805F-DC32CAEA49D9}" type="slidenum">
              <a:rPr lang="ar-SA"/>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1E1153A9-D238-49D3-B047-7AEEDF63DCBC}" type="datetimeFigureOut">
              <a:rPr lang="en-US"/>
              <a:pPr>
                <a:defRPr/>
              </a:pPr>
              <a:t>3/20/2020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59C30B3-9B40-491D-ABD9-A165323D5673}" type="slidenum">
              <a:rPr lang="ar-SA"/>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13"/>
          <p:cNvSpPr txBox="1"/>
          <p:nvPr/>
        </p:nvSpPr>
        <p:spPr>
          <a:xfrm>
            <a:off x="1598613" y="863600"/>
            <a:ext cx="6096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l" rtl="0" fontAlgn="auto">
              <a:spcAft>
                <a:spcPts val="0"/>
              </a:spcAft>
              <a:defRPr/>
            </a:pPr>
            <a:r>
              <a:rPr lang="en-US" sz="8000" dirty="0">
                <a:effectLst/>
                <a:latin typeface="+mn-lt"/>
                <a:cs typeface="+mn-cs"/>
              </a:rPr>
              <a:t>“</a:t>
            </a:r>
          </a:p>
        </p:txBody>
      </p:sp>
      <p:sp>
        <p:nvSpPr>
          <p:cNvPr id="6" name="TextBox 14"/>
          <p:cNvSpPr txBox="1"/>
          <p:nvPr/>
        </p:nvSpPr>
        <p:spPr>
          <a:xfrm>
            <a:off x="10893425" y="2819400"/>
            <a:ext cx="6096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rtl="0" fontAlgn="auto">
              <a:spcAft>
                <a:spcPts val="0"/>
              </a:spcAft>
              <a:defRPr/>
            </a:pPr>
            <a:r>
              <a:rPr lang="en-US" sz="8000" dirty="0">
                <a:effectLst/>
                <a:latin typeface="+mn-lt"/>
                <a:cs typeface="+mn-cs"/>
              </a:rPr>
              <a:t>”</a:t>
            </a:r>
          </a:p>
        </p:txBody>
      </p:sp>
      <p:sp>
        <p:nvSpPr>
          <p:cNvPr id="2" name="Title 1"/>
          <p:cNvSpPr>
            <a:spLocks noGrp="1"/>
          </p:cNvSpPr>
          <p:nvPr>
            <p:ph type="title"/>
          </p:nvPr>
        </p:nvSpPr>
        <p:spPr>
          <a:xfrm>
            <a:off x="2208212" y="685800"/>
            <a:ext cx="8990012" cy="2743199"/>
          </a:xfrm>
        </p:spPr>
        <p:txBody>
          <a:bodyP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p:cNvSpPr>
            <a:spLocks noGrp="1"/>
          </p:cNvSpPr>
          <p:nvPr>
            <p:ph type="dt" sz="half" idx="14"/>
          </p:nvPr>
        </p:nvSpPr>
        <p:spPr/>
        <p:txBody>
          <a:bodyPr/>
          <a:lstStyle>
            <a:lvl1pPr>
              <a:defRPr/>
            </a:lvl1pPr>
          </a:lstStyle>
          <a:p>
            <a:pPr>
              <a:defRPr/>
            </a:pPr>
            <a:fld id="{0906B792-900D-43BF-96B2-06C1E99C3730}" type="datetimeFigureOut">
              <a:rPr lang="en-US"/>
              <a:pPr>
                <a:defRPr/>
              </a:pPr>
              <a:t>3/20/2020</a:t>
            </a:fld>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fld id="{19E407DC-6C11-4766-AD82-F097559E00DD}" type="slidenum">
              <a:rPr lang="ar-SA"/>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D1A2BAE9-2C85-481E-9E1C-173A201BF2F4}" type="datetimeFigureOut">
              <a:rPr lang="en-US"/>
              <a:pPr>
                <a:defRPr/>
              </a:pPr>
              <a:t>3/20/2020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18EA2B9-90C1-4BA2-A0E6-BE5BF51C5319}" type="slidenum">
              <a:rPr lang="ar-SA"/>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13"/>
          <p:cNvSpPr txBox="1"/>
          <p:nvPr/>
        </p:nvSpPr>
        <p:spPr>
          <a:xfrm>
            <a:off x="1598613" y="863600"/>
            <a:ext cx="6096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l" rtl="0" fontAlgn="auto">
              <a:spcAft>
                <a:spcPts val="0"/>
              </a:spcAft>
              <a:defRPr/>
            </a:pPr>
            <a:r>
              <a:rPr lang="en-US" sz="8000" dirty="0">
                <a:effectLst/>
                <a:latin typeface="+mn-lt"/>
                <a:cs typeface="+mn-cs"/>
              </a:rPr>
              <a:t>“</a:t>
            </a:r>
          </a:p>
        </p:txBody>
      </p:sp>
      <p:sp>
        <p:nvSpPr>
          <p:cNvPr id="6" name="TextBox 14"/>
          <p:cNvSpPr txBox="1"/>
          <p:nvPr/>
        </p:nvSpPr>
        <p:spPr>
          <a:xfrm>
            <a:off x="10893425" y="2819400"/>
            <a:ext cx="6096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rtl="0" fontAlgn="auto">
              <a:spcAft>
                <a:spcPts val="0"/>
              </a:spcAft>
              <a:defRPr/>
            </a:pPr>
            <a:r>
              <a:rPr lang="en-US" sz="8000" dirty="0">
                <a:effectLst/>
                <a:latin typeface="+mn-lt"/>
                <a:cs typeface="+mn-cs"/>
              </a:rPr>
              <a:t>”</a:t>
            </a:r>
          </a:p>
        </p:txBody>
      </p:sp>
      <p:sp>
        <p:nvSpPr>
          <p:cNvPr id="2" name="Title 1"/>
          <p:cNvSpPr>
            <a:spLocks noGrp="1"/>
          </p:cNvSpPr>
          <p:nvPr>
            <p:ph type="title"/>
          </p:nvPr>
        </p:nvSpPr>
        <p:spPr>
          <a:xfrm>
            <a:off x="2208212" y="685800"/>
            <a:ext cx="8990012" cy="2743199"/>
          </a:xfrm>
        </p:spPr>
        <p:txBody>
          <a:bodyP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rtlCol="0" anchor="b">
            <a:normAutofit/>
          </a:bodyPr>
          <a:lstStyle>
            <a:lvl1pPr algn="r">
              <a:buNone/>
              <a:defRPr lang="en-US" sz="2400" b="0" cap="none" dirty="0">
                <a:ln w="3175" cmpd="sng">
                  <a:noFill/>
                </a:ln>
                <a:solidFill>
                  <a:schemeClr val="tx1"/>
                </a:solidFill>
                <a:effectLst/>
              </a:defRPr>
            </a:lvl1pPr>
          </a:lstStyle>
          <a:p>
            <a:pPr lvl="0"/>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p:cNvSpPr>
            <a:spLocks noGrp="1"/>
          </p:cNvSpPr>
          <p:nvPr>
            <p:ph type="dt" sz="half" idx="14"/>
          </p:nvPr>
        </p:nvSpPr>
        <p:spPr/>
        <p:txBody>
          <a:bodyPr/>
          <a:lstStyle>
            <a:lvl1pPr>
              <a:defRPr/>
            </a:lvl1pPr>
          </a:lstStyle>
          <a:p>
            <a:pPr>
              <a:defRPr/>
            </a:pPr>
            <a:fld id="{994C779D-CBE5-4814-81E6-DC810830A2A4}" type="datetimeFigureOut">
              <a:rPr lang="en-US"/>
              <a:pPr>
                <a:defRPr/>
              </a:pPr>
              <a:t>3/20/2020</a:t>
            </a:fld>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fld id="{8B10C5AE-5159-4F32-972F-4ABEA36F09A9}" type="slidenum">
              <a:rPr lang="ar-SA"/>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rtlCol="0">
            <a:normAutofit/>
          </a:bodyPr>
          <a:lstStyle>
            <a:lvl1pPr>
              <a:defRPr lang="en-US" b="0" dirty="0"/>
            </a:lvl1pPr>
          </a:lstStyle>
          <a:p>
            <a:pPr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rtlCol="0" anchor="b">
            <a:normAutofit/>
          </a:bodyPr>
          <a:lstStyle>
            <a:lvl1pPr>
              <a:buNone/>
              <a:defRPr lang="en-US" sz="2800" b="0" cap="none" dirty="0">
                <a:ln w="3175" cmpd="sng">
                  <a:noFill/>
                </a:ln>
                <a:solidFill>
                  <a:schemeClr val="tx1"/>
                </a:solidFill>
                <a:effectLst/>
              </a:defRPr>
            </a:lvl1pPr>
          </a:lstStyle>
          <a:p>
            <a:pPr lvl="0"/>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p:cNvSpPr>
            <a:spLocks noGrp="1"/>
          </p:cNvSpPr>
          <p:nvPr>
            <p:ph type="dt" sz="half" idx="14"/>
          </p:nvPr>
        </p:nvSpPr>
        <p:spPr/>
        <p:txBody>
          <a:bodyPr/>
          <a:lstStyle>
            <a:lvl1pPr>
              <a:defRPr/>
            </a:lvl1pPr>
          </a:lstStyle>
          <a:p>
            <a:pPr>
              <a:defRPr/>
            </a:pPr>
            <a:fld id="{B84D9A63-DE8A-4014-8BC6-90F81B2801B2}" type="datetimeFigureOut">
              <a:rPr lang="en-US"/>
              <a:pPr>
                <a:defRPr/>
              </a:pPr>
              <a:t>3/20/2020</a:t>
            </a:fld>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fld id="{65F69257-9F63-42B2-B542-58F1A3797D88}" type="slidenum">
              <a:rPr lang="ar-SA"/>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C5F98419-540E-46C9-8C6C-639AFD6AE107}" type="datetimeFigureOut">
              <a:rPr lang="en-US"/>
              <a:pPr>
                <a:defRPr/>
              </a:pPr>
              <a:t>3/20/2020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F27924C-F57C-4FE5-9A9D-CA0773259DAE}" type="slidenum">
              <a:rPr lang="ar-SA"/>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36AAA9CB-72FF-4B7F-8AEC-6B2E15EC0F51}" type="datetimeFigureOut">
              <a:rPr lang="en-US"/>
              <a:pPr>
                <a:defRPr/>
              </a:pPr>
              <a:t>3/20/2020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F3CAD3C-84C1-4411-9430-0E83E57B8CE5}" type="slidenum">
              <a:rPr lang="ar-SA"/>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C2C8B630-E6A8-4AF9-ADB7-00BD805E85D5}" type="datetimeFigureOut">
              <a:rPr lang="en-US"/>
              <a:pPr>
                <a:defRPr/>
              </a:pPr>
              <a:t>3/20/2020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10952163" y="5867400"/>
            <a:ext cx="550862" cy="365125"/>
          </a:xfrm>
        </p:spPr>
        <p:txBody>
          <a:bodyPr/>
          <a:lstStyle>
            <a:lvl1pPr>
              <a:defRPr/>
            </a:lvl1pPr>
          </a:lstStyle>
          <a:p>
            <a:fld id="{AA518B50-84BA-4F50-8885-074D3664F0D2}" type="slidenum">
              <a:rPr lang="ar-SA"/>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8231E01C-6A21-43EE-9873-07D08581069B}" type="datetimeFigureOut">
              <a:rPr lang="en-US"/>
              <a:pPr>
                <a:defRPr/>
              </a:pPr>
              <a:t>3/20/2020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F272519-0F41-4E6E-98C0-6E6D8789FB62}" type="slidenum">
              <a:rPr lang="ar-SA"/>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BA2D0A21-2945-46A4-923F-FDBCDF71717C}" type="datetimeFigureOut">
              <a:rPr lang="en-US"/>
              <a:pPr>
                <a:defRPr/>
              </a:pPr>
              <a:t>3/20/2020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ED796629-8270-4B0D-9F14-83F273BD4724}" type="slidenum">
              <a:rPr lang="ar-SA"/>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375241AF-B649-43AD-B84E-2BEC8D5244A2}" type="datetimeFigureOut">
              <a:rPr lang="en-US"/>
              <a:pPr>
                <a:defRPr/>
              </a:pPr>
              <a:t>3/20/2020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D9ED8582-577D-415D-99D8-BA1F2108B3D4}" type="slidenum">
              <a:rPr lang="ar-SA"/>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58B9FCD4-9493-4397-93E9-73F61824C87A}" type="datetimeFigureOut">
              <a:rPr lang="en-US"/>
              <a:pPr>
                <a:defRPr/>
              </a:pPr>
              <a:t>3/20/2020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BE7D7DEF-CF6B-4657-A791-CC6DC1D86746}" type="slidenum">
              <a:rPr lang="ar-SA"/>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F779C8C-A8E4-4F74-B75E-666607093979}" type="datetimeFigureOut">
              <a:rPr lang="en-US"/>
              <a:pPr>
                <a:defRPr/>
              </a:pPr>
              <a:t>3/20/2020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06312D7F-DC7B-47E9-BEAC-A9E085BDC0B6}" type="slidenum">
              <a:rPr lang="ar-SA"/>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E6838EE-2F28-40D4-B85A-C3CD0AD5A00A}" type="datetimeFigureOut">
              <a:rPr lang="en-US"/>
              <a:pPr>
                <a:defRPr/>
              </a:pPr>
              <a:t>3/20/2020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7CA6C52-DD41-4BDD-9956-3F7CAD19EC11}" type="slidenum">
              <a:rPr lang="ar-SA"/>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5A97A27-A188-4752-8645-4CDB5AA5D7E6}" type="datetimeFigureOut">
              <a:rPr lang="en-US"/>
              <a:pPr>
                <a:defRPr/>
              </a:pPr>
              <a:t>3/20/2020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9321B327-7ED0-4EF6-A12F-767DC8A4A7CB}" type="slidenum">
              <a:rPr lang="ar-SA"/>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026" name="Group 6"/>
          <p:cNvGrpSpPr>
            <a:grpSpLocks/>
          </p:cNvGrpSpPr>
          <p:nvPr/>
        </p:nvGrpSpPr>
        <p:grpSpPr bwMode="auto">
          <a:xfrm>
            <a:off x="150813" y="0"/>
            <a:ext cx="2436812" cy="6858000"/>
            <a:chOff x="1320800" y="0"/>
            <a:chExt cx="2436813" cy="6858001"/>
          </a:xfrm>
        </p:grpSpPr>
        <p:sp>
          <p:nvSpPr>
            <p:cNvPr id="1032" name="Freeform 6"/>
            <p:cNvSpPr>
              <a:spLocks/>
            </p:cNvSpPr>
            <p:nvPr/>
          </p:nvSpPr>
          <p:spPr bwMode="auto">
            <a:xfrm>
              <a:off x="1627188" y="0"/>
              <a:ext cx="1122363" cy="5329238"/>
            </a:xfrm>
            <a:custGeom>
              <a:avLst/>
              <a:gdLst>
                <a:gd name="T0" fmla="*/ 0 w 707"/>
                <a:gd name="T1" fmla="*/ 0 h 3357"/>
                <a:gd name="T2" fmla="*/ 707 w 707"/>
                <a:gd name="T3" fmla="*/ 3357 h 3357"/>
              </a:gdLst>
              <a:ahLst/>
              <a:cxnLst>
                <a:cxn ang="0">
                  <a:pos x="0" y="3330"/>
                </a:cxn>
                <a:cxn ang="0">
                  <a:pos x="156" y="3357"/>
                </a:cxn>
                <a:cxn ang="0">
                  <a:pos x="707" y="0"/>
                </a:cxn>
                <a:cxn ang="0">
                  <a:pos x="547" y="0"/>
                </a:cxn>
                <a:cxn ang="0">
                  <a:pos x="0" y="3330"/>
                </a:cxn>
              </a:cxnLst>
              <a:rect l="T0" t="T1" r="T2" b="T3"/>
              <a:pathLst>
                <a:path w="707" h="3357">
                  <a:moveTo>
                    <a:pt x="0" y="3330"/>
                  </a:moveTo>
                  <a:lnTo>
                    <a:pt x="156" y="3357"/>
                  </a:lnTo>
                  <a:lnTo>
                    <a:pt x="707" y="0"/>
                  </a:lnTo>
                  <a:lnTo>
                    <a:pt x="547" y="0"/>
                  </a:lnTo>
                  <a:lnTo>
                    <a:pt x="0" y="3330"/>
                  </a:lnTo>
                  <a:close/>
                </a:path>
              </a:pathLst>
            </a:custGeom>
            <a:solidFill>
              <a:schemeClr val="accent1"/>
            </a:solidFill>
            <a:ln w="9525">
              <a:noFill/>
              <a:round/>
              <a:headEnd/>
              <a:tailEnd/>
            </a:ln>
          </p:spPr>
          <p:txBody>
            <a:bodyPr/>
            <a:lstStyle/>
            <a:p>
              <a:endParaRPr lang="ar-JO"/>
            </a:p>
          </p:txBody>
        </p:sp>
        <p:sp>
          <p:nvSpPr>
            <p:cNvPr id="9" name="Freeform 7"/>
            <p:cNvSpPr/>
            <p:nvPr/>
          </p:nvSpPr>
          <p:spPr bwMode="auto">
            <a:xfrm>
              <a:off x="1320800" y="0"/>
              <a:ext cx="1117600" cy="5276851"/>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1"/>
              <a:ext cx="1228726"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7" y="5291139"/>
              <a:ext cx="1495426" cy="1566862"/>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7" y="5286376"/>
              <a:ext cx="2130426"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1"/>
              <a:ext cx="1695451"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1027" name="Title Placeholder 1"/>
          <p:cNvSpPr>
            <a:spLocks noGrp="1"/>
          </p:cNvSpPr>
          <p:nvPr>
            <p:ph type="title"/>
          </p:nvPr>
        </p:nvSpPr>
        <p:spPr bwMode="auto">
          <a:xfrm>
            <a:off x="1484313" y="685800"/>
            <a:ext cx="10018712" cy="1752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Text Placeholder 2"/>
          <p:cNvSpPr>
            <a:spLocks noGrp="1"/>
          </p:cNvSpPr>
          <p:nvPr>
            <p:ph type="body" idx="1"/>
          </p:nvPr>
        </p:nvSpPr>
        <p:spPr bwMode="auto">
          <a:xfrm>
            <a:off x="1484313" y="2667000"/>
            <a:ext cx="10018712" cy="3124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9732963" y="5883275"/>
            <a:ext cx="1143000" cy="365125"/>
          </a:xfrm>
          <a:prstGeom prst="rect">
            <a:avLst/>
          </a:prstGeom>
        </p:spPr>
        <p:txBody>
          <a:bodyPr vert="horz" lIns="91440" tIns="45720" rIns="91440" bIns="45720" rtlCol="0" anchor="ctr"/>
          <a:lstStyle>
            <a:lvl1pPr algn="r" rtl="0" fontAlgn="auto">
              <a:spcBef>
                <a:spcPts val="0"/>
              </a:spcBef>
              <a:spcAft>
                <a:spcPts val="0"/>
              </a:spcAft>
              <a:defRPr sz="1000" b="0" i="0" smtClean="0">
                <a:solidFill>
                  <a:schemeClr val="tx1"/>
                </a:solidFill>
                <a:effectLst/>
                <a:latin typeface="+mn-lt"/>
                <a:cs typeface="+mn-cs"/>
              </a:defRPr>
            </a:lvl1pPr>
          </a:lstStyle>
          <a:p>
            <a:pPr>
              <a:defRPr/>
            </a:pPr>
            <a:fld id="{39168120-F43E-4FCC-BF05-816DA55FC4EB}" type="datetimeFigureOut">
              <a:rPr lang="en-US"/>
              <a:pPr>
                <a:defRPr/>
              </a:pPr>
              <a:t>3/20/2020</a:t>
            </a:fld>
            <a:endParaRPr lang="en-US"/>
          </a:p>
        </p:txBody>
      </p:sp>
      <p:sp>
        <p:nvSpPr>
          <p:cNvPr id="5" name="Footer Placeholder 4"/>
          <p:cNvSpPr>
            <a:spLocks noGrp="1"/>
          </p:cNvSpPr>
          <p:nvPr>
            <p:ph type="ftr" sz="quarter" idx="3"/>
          </p:nvPr>
        </p:nvSpPr>
        <p:spPr>
          <a:xfrm>
            <a:off x="2571750" y="5883275"/>
            <a:ext cx="7085013" cy="365125"/>
          </a:xfrm>
          <a:prstGeom prst="rect">
            <a:avLst/>
          </a:prstGeom>
        </p:spPr>
        <p:txBody>
          <a:bodyPr vert="horz" lIns="91440" tIns="45720" rIns="91440" bIns="45720" rtlCol="0" anchor="ctr"/>
          <a:lstStyle>
            <a:lvl1pPr algn="l" rtl="0" fontAlgn="auto">
              <a:spcBef>
                <a:spcPts val="0"/>
              </a:spcBef>
              <a:spcAft>
                <a:spcPts val="0"/>
              </a:spcAft>
              <a:defRPr sz="1000" b="0" i="0">
                <a:solidFill>
                  <a:schemeClr val="tx1"/>
                </a:solidFill>
                <a:effectLst/>
                <a:latin typeface="+mn-lt"/>
                <a:cs typeface="+mn-cs"/>
              </a:defRPr>
            </a:lvl1pPr>
          </a:lstStyle>
          <a:p>
            <a:pPr>
              <a:defRPr/>
            </a:pPr>
            <a:endParaRPr lang="en-US"/>
          </a:p>
        </p:txBody>
      </p:sp>
      <p:sp>
        <p:nvSpPr>
          <p:cNvPr id="6" name="Slide Number Placeholder 5"/>
          <p:cNvSpPr>
            <a:spLocks noGrp="1"/>
          </p:cNvSpPr>
          <p:nvPr>
            <p:ph type="sldNum" sz="quarter" idx="4"/>
          </p:nvPr>
        </p:nvSpPr>
        <p:spPr>
          <a:xfrm>
            <a:off x="10952163" y="5883275"/>
            <a:ext cx="550862" cy="365125"/>
          </a:xfrm>
          <a:prstGeom prst="rect">
            <a:avLst/>
          </a:prstGeom>
        </p:spPr>
        <p:txBody>
          <a:bodyPr vert="horz" wrap="square" lIns="91440" tIns="45720" rIns="91440" bIns="45720" numCol="1" anchor="ctr" anchorCtr="0" compatLnSpc="1">
            <a:prstTxWarp prst="textNoShape">
              <a:avLst/>
            </a:prstTxWarp>
          </a:bodyPr>
          <a:lstStyle>
            <a:lvl1pPr rtl="0">
              <a:defRPr sz="1000">
                <a:latin typeface="Corbel" pitchFamily="34" charset="0"/>
              </a:defRPr>
            </a:lvl1pPr>
          </a:lstStyle>
          <a:p>
            <a:fld id="{A5D9AB6B-B236-418C-9B60-38977E063FC9}" type="slidenum">
              <a:rPr lang="ar-SA"/>
              <a:pPr/>
              <a:t>‹#›</a:t>
            </a:fld>
            <a:endParaRPr lang="en-US"/>
          </a:p>
        </p:txBody>
      </p:sp>
    </p:spTree>
  </p:cSld>
  <p:clrMap bg1="lt1" tx1="dk1" bg2="lt2" tx2="dk2" accent1="accent1" accent2="accent2" accent3="accent3" accent4="accent4" accent5="accent5" accent6="accent6" hlink="hlink" folHlink="folHlink"/>
  <p:sldLayoutIdLst>
    <p:sldLayoutId id="2147483761" r:id="rId1"/>
    <p:sldLayoutId id="2147483762" r:id="rId2"/>
    <p:sldLayoutId id="2147483760" r:id="rId3"/>
    <p:sldLayoutId id="2147483759" r:id="rId4"/>
    <p:sldLayoutId id="2147483758" r:id="rId5"/>
    <p:sldLayoutId id="2147483757" r:id="rId6"/>
    <p:sldLayoutId id="2147483756" r:id="rId7"/>
    <p:sldLayoutId id="2147483755" r:id="rId8"/>
    <p:sldLayoutId id="2147483754" r:id="rId9"/>
    <p:sldLayoutId id="2147483753" r:id="rId10"/>
    <p:sldLayoutId id="2147483752" r:id="rId11"/>
    <p:sldLayoutId id="2147483763" r:id="rId12"/>
    <p:sldLayoutId id="2147483751" r:id="rId13"/>
    <p:sldLayoutId id="2147483764" r:id="rId14"/>
    <p:sldLayoutId id="2147483750" r:id="rId15"/>
    <p:sldLayoutId id="2147483749" r:id="rId16"/>
    <p:sldLayoutId id="2147483748" r:id="rId17"/>
  </p:sldLayoutIdLst>
  <p:txStyles>
    <p:titleStyle>
      <a:lvl1pPr algn="ctr" defTabSz="457200" rtl="0" fontAlgn="base">
        <a:spcBef>
          <a:spcPct val="0"/>
        </a:spcBef>
        <a:spcAft>
          <a:spcPct val="0"/>
        </a:spcAft>
        <a:defRPr sz="4000" kern="1200">
          <a:ln w="3175" cmpd="sng">
            <a:noFill/>
          </a:ln>
          <a:solidFill>
            <a:schemeClr val="tx1"/>
          </a:solidFill>
          <a:latin typeface="+mj-lt"/>
          <a:ea typeface="+mj-ea"/>
          <a:cs typeface="+mj-cs"/>
        </a:defRPr>
      </a:lvl1pPr>
      <a:lvl2pPr algn="ctr" defTabSz="457200" rtl="0" fontAlgn="base">
        <a:spcBef>
          <a:spcPct val="0"/>
        </a:spcBef>
        <a:spcAft>
          <a:spcPct val="0"/>
        </a:spcAft>
        <a:defRPr sz="4000">
          <a:solidFill>
            <a:schemeClr val="tx1"/>
          </a:solidFill>
          <a:latin typeface="Corbel" pitchFamily="34" charset="0"/>
        </a:defRPr>
      </a:lvl2pPr>
      <a:lvl3pPr algn="ctr" defTabSz="457200" rtl="0" fontAlgn="base">
        <a:spcBef>
          <a:spcPct val="0"/>
        </a:spcBef>
        <a:spcAft>
          <a:spcPct val="0"/>
        </a:spcAft>
        <a:defRPr sz="4000">
          <a:solidFill>
            <a:schemeClr val="tx1"/>
          </a:solidFill>
          <a:latin typeface="Corbel" pitchFamily="34" charset="0"/>
        </a:defRPr>
      </a:lvl3pPr>
      <a:lvl4pPr algn="ctr" defTabSz="457200" rtl="0" fontAlgn="base">
        <a:spcBef>
          <a:spcPct val="0"/>
        </a:spcBef>
        <a:spcAft>
          <a:spcPct val="0"/>
        </a:spcAft>
        <a:defRPr sz="4000">
          <a:solidFill>
            <a:schemeClr val="tx1"/>
          </a:solidFill>
          <a:latin typeface="Corbel" pitchFamily="34" charset="0"/>
        </a:defRPr>
      </a:lvl4pPr>
      <a:lvl5pPr algn="ctr" defTabSz="457200" rtl="0" fontAlgn="base">
        <a:spcBef>
          <a:spcPct val="0"/>
        </a:spcBef>
        <a:spcAft>
          <a:spcPct val="0"/>
        </a:spcAft>
        <a:defRPr sz="4000">
          <a:solidFill>
            <a:schemeClr val="tx1"/>
          </a:solidFill>
          <a:latin typeface="Corbel"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fontAlgn="base">
        <a:spcBef>
          <a:spcPct val="20000"/>
        </a:spcBef>
        <a:spcAft>
          <a:spcPts val="600"/>
        </a:spcAft>
        <a:buClr>
          <a:srgbClr val="1287C3"/>
        </a:buClr>
        <a:buSzPct val="145000"/>
        <a:buFont typeface="Arial" charset="0"/>
        <a:buChar char="•"/>
        <a:defRPr sz="2400" kern="1200">
          <a:solidFill>
            <a:schemeClr val="tx1"/>
          </a:solidFill>
          <a:latin typeface="+mn-lt"/>
          <a:ea typeface="+mn-ea"/>
          <a:cs typeface="+mn-cs"/>
        </a:defRPr>
      </a:lvl1pPr>
      <a:lvl2pPr marL="742950" indent="-285750" algn="l" defTabSz="457200" rtl="0" fontAlgn="base">
        <a:spcBef>
          <a:spcPct val="20000"/>
        </a:spcBef>
        <a:spcAft>
          <a:spcPts val="600"/>
        </a:spcAft>
        <a:buClr>
          <a:srgbClr val="1287C3"/>
        </a:buClr>
        <a:buSzPct val="145000"/>
        <a:buFont typeface="Arial" charset="0"/>
        <a:buChar char="•"/>
        <a:defRPr sz="2000" kern="1200">
          <a:solidFill>
            <a:schemeClr val="tx1"/>
          </a:solidFill>
          <a:latin typeface="+mn-lt"/>
          <a:ea typeface="+mn-ea"/>
          <a:cs typeface="+mn-cs"/>
        </a:defRPr>
      </a:lvl2pPr>
      <a:lvl3pPr marL="1200150" indent="-285750" algn="l" defTabSz="457200" rtl="0" fontAlgn="base">
        <a:spcBef>
          <a:spcPct val="20000"/>
        </a:spcBef>
        <a:spcAft>
          <a:spcPts val="600"/>
        </a:spcAft>
        <a:buClr>
          <a:srgbClr val="1287C3"/>
        </a:buClr>
        <a:buSzPct val="145000"/>
        <a:buFont typeface="Arial" charset="0"/>
        <a:buChar char="•"/>
        <a:defRPr kern="1200">
          <a:solidFill>
            <a:schemeClr val="tx1"/>
          </a:solidFill>
          <a:latin typeface="+mn-lt"/>
          <a:ea typeface="+mn-ea"/>
          <a:cs typeface="+mn-cs"/>
        </a:defRPr>
      </a:lvl3pPr>
      <a:lvl4pPr marL="1543050" indent="-171450" algn="l" defTabSz="457200" rtl="0" fontAlgn="base">
        <a:spcBef>
          <a:spcPct val="20000"/>
        </a:spcBef>
        <a:spcAft>
          <a:spcPts val="600"/>
        </a:spcAft>
        <a:buClr>
          <a:srgbClr val="1287C3"/>
        </a:buClr>
        <a:buSzPct val="145000"/>
        <a:buFont typeface="Arial" charset="0"/>
        <a:buChar char="•"/>
        <a:defRPr sz="1600" kern="1200">
          <a:solidFill>
            <a:schemeClr val="tx1"/>
          </a:solidFill>
          <a:latin typeface="+mn-lt"/>
          <a:ea typeface="+mn-ea"/>
          <a:cs typeface="+mn-cs"/>
        </a:defRPr>
      </a:lvl4pPr>
      <a:lvl5pPr marL="2000250" indent="-171450" algn="l" defTabSz="457200" rtl="0" fontAlgn="base">
        <a:spcBef>
          <a:spcPct val="20000"/>
        </a:spcBef>
        <a:spcAft>
          <a:spcPts val="600"/>
        </a:spcAft>
        <a:buClr>
          <a:srgbClr val="1287C3"/>
        </a:buClr>
        <a:buSzPct val="145000"/>
        <a:buFont typeface="Arial" charset="0"/>
        <a:buChar char="•"/>
        <a:defRPr sz="1400" kern="1200">
          <a:solidFill>
            <a:schemeClr val="tx1"/>
          </a:solidFill>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extLst>
          </p:cNvPr>
          <p:cNvSpPr>
            <a:spLocks noGrp="1"/>
          </p:cNvSpPr>
          <p:nvPr>
            <p:ph type="title"/>
          </p:nvPr>
        </p:nvSpPr>
        <p:spPr/>
        <p:txBody>
          <a:bodyPr rtlCol="0">
            <a:normAutofit/>
          </a:bodyPr>
          <a:lstStyle/>
          <a:p>
            <a:pPr fontAlgn="auto">
              <a:spcAft>
                <a:spcPts val="0"/>
              </a:spcAft>
              <a:defRPr/>
            </a:pPr>
            <a:r>
              <a:rPr lang="en-US" b="1" spc="-265" dirty="0">
                <a:solidFill>
                  <a:srgbClr val="DA2128"/>
                </a:solidFill>
                <a:latin typeface="Lucida Sans"/>
                <a:cs typeface="Lucida Sans"/>
              </a:rPr>
              <a:t>1d </a:t>
            </a:r>
            <a:r>
              <a:rPr lang="en-US" dirty="0">
                <a:solidFill>
                  <a:srgbClr val="231F20"/>
                </a:solidFill>
              </a:rPr>
              <a:t>A </a:t>
            </a:r>
            <a:r>
              <a:rPr lang="en-US" spc="-30" dirty="0">
                <a:solidFill>
                  <a:srgbClr val="231F20"/>
                </a:solidFill>
              </a:rPr>
              <a:t>face </a:t>
            </a:r>
            <a:r>
              <a:rPr lang="en-US" spc="-50" dirty="0">
                <a:solidFill>
                  <a:srgbClr val="231F20"/>
                </a:solidFill>
              </a:rPr>
              <a:t>from </a:t>
            </a:r>
            <a:r>
              <a:rPr lang="en-US" spc="-30" dirty="0">
                <a:solidFill>
                  <a:srgbClr val="231F20"/>
                </a:solidFill>
              </a:rPr>
              <a:t>the</a:t>
            </a:r>
            <a:r>
              <a:rPr lang="en-US" spc="-440" dirty="0">
                <a:solidFill>
                  <a:srgbClr val="231F20"/>
                </a:solidFill>
              </a:rPr>
              <a:t> </a:t>
            </a:r>
            <a:r>
              <a:rPr lang="en-US" spc="-40" dirty="0">
                <a:solidFill>
                  <a:srgbClr val="231F20"/>
                </a:solidFill>
              </a:rPr>
              <a:t>past</a:t>
            </a:r>
            <a:endParaRPr lang="en-US" dirty="0"/>
          </a:p>
        </p:txBody>
      </p:sp>
      <p:sp>
        <p:nvSpPr>
          <p:cNvPr id="19458" name="object 79"/>
          <p:cNvSpPr>
            <a:spLocks noGrp="1"/>
          </p:cNvSpPr>
          <p:nvPr>
            <p:ph idx="1"/>
          </p:nvPr>
        </p:nvSpPr>
        <p:spPr>
          <a:blipFill dpi="0" rotWithShape="1">
            <a:blip r:embed="rId2"/>
            <a:srcRect/>
            <a:stretch>
              <a:fillRect/>
            </a:stretch>
          </a:blipFill>
        </p:spPr>
        <p:txBody>
          <a:bodyPr lIns="0" tIns="0" rIns="0" bIns="0"/>
          <a:lstStyle/>
          <a:p>
            <a:endParaRPr 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extLst>
          </p:cNvPr>
          <p:cNvSpPr>
            <a:spLocks noGrp="1"/>
          </p:cNvSpPr>
          <p:nvPr>
            <p:ph type="body" idx="4294967295"/>
          </p:nvPr>
        </p:nvSpPr>
        <p:spPr>
          <a:xfrm>
            <a:off x="0" y="1681163"/>
            <a:ext cx="5157788" cy="823912"/>
          </a:xfrm>
        </p:spPr>
        <p:txBody>
          <a:bodyPr rtlCol="0">
            <a:normAutofit fontScale="62500" lnSpcReduction="20000"/>
          </a:bodyPr>
          <a:lstStyle/>
          <a:p>
            <a:pPr marL="0" indent="0" fontAlgn="auto">
              <a:buClr>
                <a:schemeClr val="accent1">
                  <a:lumMod val="75000"/>
                </a:schemeClr>
              </a:buClr>
              <a:buFont typeface="Arial"/>
              <a:buNone/>
              <a:defRPr/>
            </a:pPr>
            <a:r>
              <a:rPr lang="en-US" sz="3800" spc="-30" dirty="0">
                <a:solidFill>
                  <a:srgbClr val="DA2128"/>
                </a:solidFill>
                <a:latin typeface="+mj-lt"/>
                <a:cs typeface="Tahoma"/>
              </a:rPr>
              <a:t>1 </a:t>
            </a:r>
            <a:r>
              <a:rPr lang="en-US" sz="3800" spc="-25" dirty="0">
                <a:solidFill>
                  <a:srgbClr val="231F20"/>
                </a:solidFill>
                <a:latin typeface="+mj-lt"/>
                <a:cs typeface="Palatino Linotype"/>
              </a:rPr>
              <a:t>Work </a:t>
            </a:r>
            <a:r>
              <a:rPr lang="en-US" sz="3800" dirty="0">
                <a:solidFill>
                  <a:srgbClr val="231F20"/>
                </a:solidFill>
                <a:latin typeface="+mj-lt"/>
                <a:cs typeface="Palatino Linotype"/>
              </a:rPr>
              <a:t>in pairs. Discuss </a:t>
            </a:r>
            <a:r>
              <a:rPr lang="en-US" sz="3800" spc="-5" dirty="0">
                <a:solidFill>
                  <a:srgbClr val="231F20"/>
                </a:solidFill>
                <a:latin typeface="+mj-lt"/>
                <a:cs typeface="Palatino Linotype"/>
              </a:rPr>
              <a:t>the</a:t>
            </a:r>
            <a:r>
              <a:rPr lang="en-US" sz="3800" spc="30" dirty="0">
                <a:solidFill>
                  <a:srgbClr val="231F20"/>
                </a:solidFill>
                <a:latin typeface="+mj-lt"/>
                <a:cs typeface="Palatino Linotype"/>
              </a:rPr>
              <a:t> </a:t>
            </a:r>
            <a:r>
              <a:rPr lang="en-US" sz="3800" dirty="0">
                <a:solidFill>
                  <a:srgbClr val="231F20"/>
                </a:solidFill>
                <a:latin typeface="+mj-lt"/>
                <a:cs typeface="Palatino Linotype"/>
              </a:rPr>
              <a:t>questions.</a:t>
            </a:r>
            <a:endParaRPr lang="en-US" sz="3800" dirty="0">
              <a:latin typeface="+mj-lt"/>
              <a:cs typeface="Palatino Linotype"/>
            </a:endParaRPr>
          </a:p>
          <a:p>
            <a:pPr fontAlgn="auto">
              <a:buClr>
                <a:schemeClr val="accent1">
                  <a:lumMod val="75000"/>
                </a:schemeClr>
              </a:buClr>
              <a:buFont typeface="Arial"/>
              <a:buChar char="•"/>
              <a:defRPr/>
            </a:pPr>
            <a:endParaRPr lang="en-US" dirty="0"/>
          </a:p>
        </p:txBody>
      </p:sp>
      <p:sp>
        <p:nvSpPr>
          <p:cNvPr id="5" name="Text Placeholder 4">
            <a:extLst>
              <a:ext uri="{FF2B5EF4-FFF2-40B4-BE49-F238E27FC236}"/>
            </a:extLst>
          </p:cNvPr>
          <p:cNvSpPr>
            <a:spLocks noGrp="1"/>
          </p:cNvSpPr>
          <p:nvPr>
            <p:ph type="body" sz="quarter" idx="4294967295"/>
          </p:nvPr>
        </p:nvSpPr>
        <p:spPr>
          <a:xfrm>
            <a:off x="5997575" y="1282700"/>
            <a:ext cx="6194425" cy="1222375"/>
          </a:xfrm>
        </p:spPr>
        <p:txBody>
          <a:bodyPr rtlCol="0">
            <a:normAutofit fontScale="55000" lnSpcReduction="20000"/>
          </a:bodyPr>
          <a:lstStyle/>
          <a:p>
            <a:pPr marL="0" indent="0" fontAlgn="auto">
              <a:lnSpc>
                <a:spcPct val="120000"/>
              </a:lnSpc>
              <a:buClr>
                <a:schemeClr val="accent1">
                  <a:lumMod val="75000"/>
                </a:schemeClr>
              </a:buClr>
              <a:buFont typeface="Arial"/>
              <a:buNone/>
              <a:defRPr/>
            </a:pPr>
            <a:r>
              <a:rPr lang="en-US" sz="4200" spc="-45" dirty="0">
                <a:solidFill>
                  <a:srgbClr val="DA2128"/>
                </a:solidFill>
                <a:latin typeface="+mj-lt"/>
                <a:cs typeface="Lucida Sans"/>
              </a:rPr>
              <a:t>2</a:t>
            </a:r>
            <a:r>
              <a:rPr lang="en-US" sz="4200" spc="-45" dirty="0">
                <a:solidFill>
                  <a:srgbClr val="DA2128"/>
                </a:solidFill>
                <a:cs typeface="Lucida Sans"/>
              </a:rPr>
              <a:t> </a:t>
            </a:r>
            <a:r>
              <a:rPr lang="en-US" sz="4200" dirty="0">
                <a:solidFill>
                  <a:srgbClr val="231F20"/>
                </a:solidFill>
                <a:cs typeface="Palatino Linotype"/>
              </a:rPr>
              <a:t>Listen to a conversation </a:t>
            </a:r>
            <a:r>
              <a:rPr lang="en-US" sz="4200" spc="-5" dirty="0">
                <a:solidFill>
                  <a:srgbClr val="231F20"/>
                </a:solidFill>
                <a:cs typeface="Palatino Linotype"/>
              </a:rPr>
              <a:t>between </a:t>
            </a:r>
            <a:r>
              <a:rPr lang="en-US" sz="4200" dirty="0">
                <a:solidFill>
                  <a:srgbClr val="231F20"/>
                </a:solidFill>
                <a:cs typeface="Palatino Linotype"/>
              </a:rPr>
              <a:t>two  people, </a:t>
            </a:r>
            <a:r>
              <a:rPr lang="en-US" sz="4200" spc="-20" dirty="0">
                <a:solidFill>
                  <a:srgbClr val="231F20"/>
                </a:solidFill>
                <a:cs typeface="Palatino Linotype"/>
              </a:rPr>
              <a:t>Tim </a:t>
            </a:r>
            <a:r>
              <a:rPr lang="en-US" sz="4200" dirty="0">
                <a:solidFill>
                  <a:srgbClr val="231F20"/>
                </a:solidFill>
                <a:cs typeface="Palatino Linotype"/>
              </a:rPr>
              <a:t>and </a:t>
            </a:r>
            <a:r>
              <a:rPr lang="en-US" sz="4200" spc="-5" dirty="0">
                <a:solidFill>
                  <a:srgbClr val="231F20"/>
                </a:solidFill>
                <a:cs typeface="Palatino Linotype"/>
              </a:rPr>
              <a:t>Greta, </a:t>
            </a:r>
            <a:r>
              <a:rPr lang="en-US" sz="4200" dirty="0">
                <a:solidFill>
                  <a:srgbClr val="231F20"/>
                </a:solidFill>
                <a:cs typeface="Palatino Linotype"/>
              </a:rPr>
              <a:t>who meet </a:t>
            </a:r>
            <a:r>
              <a:rPr lang="en-US" sz="4200" spc="-5" dirty="0">
                <a:solidFill>
                  <a:srgbClr val="231F20"/>
                </a:solidFill>
                <a:cs typeface="Palatino Linotype"/>
              </a:rPr>
              <a:t>by </a:t>
            </a:r>
            <a:r>
              <a:rPr lang="en-US" sz="4200" dirty="0">
                <a:solidFill>
                  <a:srgbClr val="231F20"/>
                </a:solidFill>
                <a:cs typeface="Palatino Linotype"/>
              </a:rPr>
              <a:t>accident</a:t>
            </a:r>
            <a:r>
              <a:rPr lang="en-US" sz="4200" spc="-45" dirty="0">
                <a:solidFill>
                  <a:srgbClr val="231F20"/>
                </a:solidFill>
                <a:cs typeface="Palatino Linotype"/>
              </a:rPr>
              <a:t> </a:t>
            </a:r>
            <a:r>
              <a:rPr lang="en-US" sz="4200" dirty="0">
                <a:solidFill>
                  <a:srgbClr val="231F20"/>
                </a:solidFill>
                <a:cs typeface="Palatino Linotype"/>
              </a:rPr>
              <a:t>in  </a:t>
            </a:r>
            <a:r>
              <a:rPr lang="en-US" sz="4200" spc="-5" dirty="0">
                <a:solidFill>
                  <a:srgbClr val="231F20"/>
                </a:solidFill>
                <a:cs typeface="Palatino Linotype"/>
              </a:rPr>
              <a:t>the street. </a:t>
            </a:r>
            <a:r>
              <a:rPr lang="en-US" sz="4200" dirty="0">
                <a:solidFill>
                  <a:srgbClr val="231F20"/>
                </a:solidFill>
                <a:cs typeface="Palatino Linotype"/>
              </a:rPr>
              <a:t>Answer </a:t>
            </a:r>
            <a:r>
              <a:rPr lang="en-US" sz="4200" spc="-5" dirty="0">
                <a:solidFill>
                  <a:srgbClr val="231F20"/>
                </a:solidFill>
                <a:cs typeface="Palatino Linotype"/>
              </a:rPr>
              <a:t>the</a:t>
            </a:r>
            <a:r>
              <a:rPr lang="en-US" sz="4200" spc="-40" dirty="0">
                <a:solidFill>
                  <a:srgbClr val="231F20"/>
                </a:solidFill>
                <a:cs typeface="Palatino Linotype"/>
              </a:rPr>
              <a:t> </a:t>
            </a:r>
            <a:r>
              <a:rPr lang="en-US" sz="4200" dirty="0">
                <a:solidFill>
                  <a:srgbClr val="231F20"/>
                </a:solidFill>
                <a:cs typeface="Palatino Linotype"/>
              </a:rPr>
              <a:t>questions.</a:t>
            </a:r>
            <a:endParaRPr lang="en-US" sz="4200" dirty="0">
              <a:solidFill>
                <a:prstClr val="black"/>
              </a:solidFill>
              <a:cs typeface="Palatino Linotype"/>
            </a:endParaRPr>
          </a:p>
          <a:p>
            <a:pPr fontAlgn="auto">
              <a:buClr>
                <a:schemeClr val="accent1">
                  <a:lumMod val="75000"/>
                </a:schemeClr>
              </a:buClr>
              <a:buFont typeface="Arial"/>
              <a:buChar char="•"/>
              <a:defRPr/>
            </a:pPr>
            <a:endParaRPr lang="en-US" dirty="0"/>
          </a:p>
        </p:txBody>
      </p:sp>
      <p:sp>
        <p:nvSpPr>
          <p:cNvPr id="6" name="Content Placeholder 5">
            <a:extLst>
              <a:ext uri="{FF2B5EF4-FFF2-40B4-BE49-F238E27FC236}"/>
            </a:extLst>
          </p:cNvPr>
          <p:cNvSpPr>
            <a:spLocks noGrp="1"/>
          </p:cNvSpPr>
          <p:nvPr>
            <p:ph sz="quarter" idx="4294967295"/>
          </p:nvPr>
        </p:nvSpPr>
        <p:spPr>
          <a:xfrm>
            <a:off x="5997575" y="2273300"/>
            <a:ext cx="6194425" cy="4851400"/>
          </a:xfrm>
        </p:spPr>
        <p:txBody>
          <a:bodyPr>
            <a:normAutofit/>
          </a:bodyPr>
          <a:lstStyle/>
          <a:p>
            <a:pPr marL="354013" indent="-342900">
              <a:lnSpc>
                <a:spcPct val="190000"/>
              </a:lnSpc>
              <a:spcBef>
                <a:spcPts val="138"/>
              </a:spcBef>
              <a:buFont typeface="Arial" charset="0"/>
              <a:buAutoNum type="arabicPeriod"/>
              <a:tabLst>
                <a:tab pos="349250" algn="l"/>
              </a:tabLst>
            </a:pPr>
            <a:r>
              <a:rPr lang="en-US" sz="1900" b="1" smtClean="0">
                <a:solidFill>
                  <a:srgbClr val="231F20"/>
                </a:solidFill>
              </a:rPr>
              <a:t>What have they been doing since they last met?</a:t>
            </a:r>
            <a:endParaRPr lang="en-US" sz="1900" b="1" smtClean="0">
              <a:solidFill>
                <a:srgbClr val="000000"/>
              </a:solidFill>
            </a:endParaRPr>
          </a:p>
          <a:p>
            <a:pPr marL="354013" indent="-342900">
              <a:lnSpc>
                <a:spcPct val="190000"/>
              </a:lnSpc>
              <a:spcBef>
                <a:spcPts val="138"/>
              </a:spcBef>
              <a:buFont typeface="Arial" charset="0"/>
              <a:buAutoNum type="arabicPeriod"/>
              <a:tabLst>
                <a:tab pos="349250" algn="l"/>
              </a:tabLst>
            </a:pPr>
            <a:r>
              <a:rPr lang="en-US" sz="1900" b="1" smtClean="0">
                <a:solidFill>
                  <a:srgbClr val="231F20"/>
                </a:solidFill>
              </a:rPr>
              <a:t>What future arrangement do they make?</a:t>
            </a:r>
            <a:endParaRPr lang="en-US" sz="1900" b="1" smtClean="0">
              <a:solidFill>
                <a:srgbClr val="000000"/>
              </a:solidFill>
            </a:endParaRPr>
          </a:p>
          <a:p>
            <a:pPr marL="354013" indent="-342900">
              <a:lnSpc>
                <a:spcPct val="90000"/>
              </a:lnSpc>
              <a:buFont typeface="Arial" charset="0"/>
              <a:buNone/>
              <a:tabLst>
                <a:tab pos="349250" algn="l"/>
              </a:tabLst>
            </a:pPr>
            <a:endParaRPr lang="en-US" sz="1900" b="1" smtClean="0">
              <a:solidFill>
                <a:srgbClr val="FF0000"/>
              </a:solidFill>
            </a:endParaRPr>
          </a:p>
          <a:p>
            <a:pPr marL="354013" indent="-342900">
              <a:lnSpc>
                <a:spcPct val="90000"/>
              </a:lnSpc>
              <a:buFont typeface="Arial" charset="0"/>
              <a:buNone/>
              <a:tabLst>
                <a:tab pos="349250" algn="l"/>
              </a:tabLst>
            </a:pPr>
            <a:r>
              <a:rPr lang="en-US" sz="1900" b="1" smtClean="0">
                <a:solidFill>
                  <a:srgbClr val="FF0000"/>
                </a:solidFill>
              </a:rPr>
              <a:t>3</a:t>
            </a:r>
            <a:r>
              <a:rPr lang="en-US" sz="1900" b="1" smtClean="0"/>
              <a:t>.Look at the box,  Listen again and tick the expressions  the speakers use.</a:t>
            </a:r>
          </a:p>
          <a:p>
            <a:pPr marL="354013" indent="-342900">
              <a:lnSpc>
                <a:spcPct val="90000"/>
              </a:lnSpc>
              <a:buFont typeface="Arial" charset="0"/>
              <a:buNone/>
              <a:tabLst>
                <a:tab pos="349250" algn="l"/>
              </a:tabLst>
            </a:pPr>
            <a:r>
              <a:rPr lang="en-US" sz="1900" b="1" smtClean="0">
                <a:solidFill>
                  <a:srgbClr val="FF0000"/>
                </a:solidFill>
              </a:rPr>
              <a:t>4</a:t>
            </a:r>
            <a:r>
              <a:rPr lang="en-US" sz="1900" b="1" smtClean="0"/>
              <a:t>. Match each situation(1-6) with an expression</a:t>
            </a:r>
          </a:p>
          <a:p>
            <a:pPr marL="354013" indent="-342900">
              <a:lnSpc>
                <a:spcPct val="90000"/>
              </a:lnSpc>
              <a:spcBef>
                <a:spcPts val="100"/>
              </a:spcBef>
              <a:buFontTx/>
              <a:buAutoNum type="arabicPlain"/>
              <a:tabLst>
                <a:tab pos="349250" algn="l"/>
              </a:tabLst>
            </a:pPr>
            <a:r>
              <a:rPr lang="en-US" sz="1900" b="1" smtClean="0">
                <a:solidFill>
                  <a:srgbClr val="231F20"/>
                </a:solidFill>
              </a:rPr>
              <a:t>how Greta expresses her surprise at meeting  Tim</a:t>
            </a:r>
            <a:endParaRPr lang="en-US" sz="1900" b="1" smtClean="0">
              <a:solidFill>
                <a:srgbClr val="000000"/>
              </a:solidFill>
            </a:endParaRPr>
          </a:p>
          <a:p>
            <a:pPr marL="354013" indent="-342900">
              <a:lnSpc>
                <a:spcPct val="90000"/>
              </a:lnSpc>
              <a:spcBef>
                <a:spcPct val="0"/>
              </a:spcBef>
              <a:buFontTx/>
              <a:buAutoNum type="arabicPlain"/>
              <a:tabLst>
                <a:tab pos="349250" algn="l"/>
              </a:tabLst>
            </a:pPr>
            <a:r>
              <a:rPr lang="en-US" sz="1900" b="1" smtClean="0">
                <a:solidFill>
                  <a:srgbClr val="231F20"/>
                </a:solidFill>
              </a:rPr>
              <a:t>how Greta ask Tim for his news</a:t>
            </a:r>
            <a:endParaRPr lang="en-US" sz="1900" b="1" smtClean="0">
              <a:solidFill>
                <a:srgbClr val="000000"/>
              </a:solidFill>
            </a:endParaRPr>
          </a:p>
          <a:p>
            <a:pPr marL="354013" indent="-342900">
              <a:lnSpc>
                <a:spcPct val="90000"/>
              </a:lnSpc>
              <a:spcBef>
                <a:spcPct val="0"/>
              </a:spcBef>
              <a:buFontTx/>
              <a:buAutoNum type="arabicPlain"/>
              <a:tabLst>
                <a:tab pos="349250" algn="l"/>
              </a:tabLst>
            </a:pPr>
            <a:r>
              <a:rPr lang="en-US" sz="1900" b="1" smtClean="0">
                <a:solidFill>
                  <a:srgbClr val="231F20"/>
                </a:solidFill>
              </a:rPr>
              <a:t>what Tim says about Greta’s appearance</a:t>
            </a:r>
            <a:endParaRPr lang="en-US" sz="1900" b="1" smtClean="0">
              <a:solidFill>
                <a:srgbClr val="000000"/>
              </a:solidFill>
            </a:endParaRPr>
          </a:p>
          <a:p>
            <a:pPr marL="354013" indent="-342900">
              <a:lnSpc>
                <a:spcPct val="90000"/>
              </a:lnSpc>
              <a:spcBef>
                <a:spcPct val="0"/>
              </a:spcBef>
              <a:buFontTx/>
              <a:buAutoNum type="arabicPlain"/>
              <a:tabLst>
                <a:tab pos="349250" algn="l"/>
              </a:tabLst>
            </a:pPr>
            <a:r>
              <a:rPr lang="en-US" sz="1900" b="1" smtClean="0">
                <a:solidFill>
                  <a:srgbClr val="231F20"/>
                </a:solidFill>
              </a:rPr>
              <a:t>how Greta describes her business</a:t>
            </a:r>
            <a:endParaRPr lang="en-US" sz="1900" b="1" smtClean="0">
              <a:solidFill>
                <a:srgbClr val="000000"/>
              </a:solidFill>
            </a:endParaRPr>
          </a:p>
          <a:p>
            <a:pPr marL="354013" indent="-342900">
              <a:lnSpc>
                <a:spcPct val="90000"/>
              </a:lnSpc>
              <a:spcBef>
                <a:spcPct val="0"/>
              </a:spcBef>
              <a:buFontTx/>
              <a:buAutoNum type="arabicPlain"/>
              <a:tabLst>
                <a:tab pos="349250" algn="l"/>
              </a:tabLst>
            </a:pPr>
            <a:r>
              <a:rPr lang="en-US" sz="1900" b="1" smtClean="0">
                <a:solidFill>
                  <a:srgbClr val="231F20"/>
                </a:solidFill>
              </a:rPr>
              <a:t>what Greta says about Amanda, their other  friend</a:t>
            </a:r>
            <a:endParaRPr lang="en-US" sz="1900" b="1" smtClean="0">
              <a:solidFill>
                <a:srgbClr val="000000"/>
              </a:solidFill>
            </a:endParaRPr>
          </a:p>
          <a:p>
            <a:pPr marL="354013" indent="-342900">
              <a:lnSpc>
                <a:spcPct val="90000"/>
              </a:lnSpc>
              <a:spcBef>
                <a:spcPct val="0"/>
              </a:spcBef>
              <a:buFontTx/>
              <a:buAutoNum type="arabicPlain"/>
              <a:tabLst>
                <a:tab pos="349250" algn="l"/>
              </a:tabLst>
            </a:pPr>
            <a:r>
              <a:rPr lang="en-US" sz="1900" b="1" smtClean="0">
                <a:solidFill>
                  <a:srgbClr val="231F20"/>
                </a:solidFill>
              </a:rPr>
              <a:t>how Greta says she can’t carry on the  conversation</a:t>
            </a:r>
            <a:endParaRPr lang="en-US" sz="1900" b="1" smtClean="0">
              <a:solidFill>
                <a:srgbClr val="000000"/>
              </a:solidFill>
            </a:endParaRPr>
          </a:p>
          <a:p>
            <a:pPr marL="354013" indent="-342900">
              <a:lnSpc>
                <a:spcPct val="90000"/>
              </a:lnSpc>
              <a:buFont typeface="Corbel" pitchFamily="34" charset="0"/>
              <a:buAutoNum type="arabicPeriod"/>
              <a:tabLst>
                <a:tab pos="349250" algn="l"/>
              </a:tabLst>
            </a:pPr>
            <a:endParaRPr lang="en-US" sz="2200" smtClean="0"/>
          </a:p>
        </p:txBody>
      </p:sp>
      <p:sp>
        <p:nvSpPr>
          <p:cNvPr id="4" name="Content Placeholder 3">
            <a:extLst>
              <a:ext uri="{FF2B5EF4-FFF2-40B4-BE49-F238E27FC236}"/>
            </a:extLst>
          </p:cNvPr>
          <p:cNvSpPr>
            <a:spLocks noGrp="1"/>
          </p:cNvSpPr>
          <p:nvPr>
            <p:ph sz="half" idx="4294967295"/>
          </p:nvPr>
        </p:nvSpPr>
        <p:spPr>
          <a:xfrm>
            <a:off x="0" y="2505075"/>
            <a:ext cx="5157788" cy="1774825"/>
          </a:xfrm>
        </p:spPr>
        <p:txBody>
          <a:bodyPr>
            <a:normAutofit/>
          </a:bodyPr>
          <a:lstStyle/>
          <a:p>
            <a:pPr marL="11113" indent="0">
              <a:spcBef>
                <a:spcPts val="100"/>
              </a:spcBef>
              <a:buFont typeface="Arial" charset="0"/>
              <a:buNone/>
              <a:tabLst>
                <a:tab pos="192088" algn="l"/>
              </a:tabLst>
            </a:pPr>
            <a:r>
              <a:rPr lang="en-US" sz="2000" smtClean="0">
                <a:solidFill>
                  <a:srgbClr val="231F20"/>
                </a:solidFill>
              </a:rPr>
              <a:t>1.</a:t>
            </a:r>
            <a:r>
              <a:rPr lang="en-US" smtClean="0">
                <a:solidFill>
                  <a:srgbClr val="231F20"/>
                </a:solidFill>
              </a:rPr>
              <a:t> </a:t>
            </a:r>
            <a:r>
              <a:rPr lang="en-US" sz="2000" b="1" smtClean="0">
                <a:solidFill>
                  <a:srgbClr val="231F20"/>
                </a:solidFill>
              </a:rPr>
              <a:t>When was the last time you bumped into  someone that you hadn’t seen for ages?</a:t>
            </a:r>
            <a:endParaRPr lang="en-US" sz="2000" b="1" smtClean="0"/>
          </a:p>
          <a:p>
            <a:pPr marL="11113" indent="0">
              <a:buFont typeface="Arial" charset="0"/>
              <a:buNone/>
              <a:tabLst>
                <a:tab pos="192088" algn="l"/>
              </a:tabLst>
            </a:pPr>
            <a:r>
              <a:rPr lang="en-US" sz="2000" b="1" smtClean="0">
                <a:solidFill>
                  <a:srgbClr val="231F20"/>
                </a:solidFill>
              </a:rPr>
              <a:t>2. What did you talk about?</a:t>
            </a:r>
            <a:endParaRPr lang="en-US" sz="2000" b="1" smtClean="0"/>
          </a:p>
          <a:p>
            <a:pPr marL="11113" indent="0">
              <a:buFont typeface="Arial" charset="0"/>
              <a:buNone/>
              <a:tabLst>
                <a:tab pos="192088" algn="l"/>
              </a:tabLst>
            </a:pPr>
            <a:r>
              <a:rPr lang="en-US" sz="2000" b="1" smtClean="0">
                <a:solidFill>
                  <a:srgbClr val="231F20"/>
                </a:solidFill>
              </a:rPr>
              <a:t>3. Had they changed a lot?</a:t>
            </a:r>
            <a:endParaRPr lang="en-US" sz="2000" b="1" smtClean="0"/>
          </a:p>
          <a:p>
            <a:pPr marL="11113" indent="0">
              <a:buFont typeface="Arial" charset="0"/>
              <a:buNone/>
              <a:tabLst>
                <a:tab pos="192088" algn="l"/>
              </a:tabLst>
            </a:pPr>
            <a:endParaRPr lang="en-US" smtClean="0"/>
          </a:p>
        </p:txBody>
      </p:sp>
      <p:sp>
        <p:nvSpPr>
          <p:cNvPr id="2" name="Title 1">
            <a:extLst>
              <a:ext uri="{FF2B5EF4-FFF2-40B4-BE49-F238E27FC236}"/>
            </a:extLst>
          </p:cNvPr>
          <p:cNvSpPr>
            <a:spLocks noGrp="1"/>
          </p:cNvSpPr>
          <p:nvPr>
            <p:ph type="title" idx="4294967295"/>
          </p:nvPr>
        </p:nvSpPr>
        <p:spPr>
          <a:xfrm>
            <a:off x="1676400" y="365125"/>
            <a:ext cx="10515600" cy="1325563"/>
          </a:xfrm>
        </p:spPr>
        <p:txBody>
          <a:bodyPr rtlCol="0">
            <a:normAutofit/>
          </a:bodyPr>
          <a:lstStyle/>
          <a:p>
            <a:pPr fontAlgn="auto">
              <a:spcAft>
                <a:spcPts val="0"/>
              </a:spcAft>
              <a:defRPr/>
            </a:pPr>
            <a:r>
              <a:rPr lang="en-US" b="1" spc="-80" dirty="0">
                <a:solidFill>
                  <a:srgbClr val="DA2128"/>
                </a:solidFill>
                <a:latin typeface="Lucida Sans"/>
                <a:cs typeface="Lucida Sans"/>
              </a:rPr>
              <a:t>Real </a:t>
            </a:r>
            <a:r>
              <a:rPr lang="en-US" b="1" spc="-60" dirty="0">
                <a:solidFill>
                  <a:srgbClr val="DA2128"/>
                </a:solidFill>
                <a:latin typeface="Lucida Sans"/>
                <a:cs typeface="Lucida Sans"/>
              </a:rPr>
              <a:t>life </a:t>
            </a:r>
            <a:r>
              <a:rPr lang="en-US" b="1" spc="-70" dirty="0">
                <a:solidFill>
                  <a:srgbClr val="231F20"/>
                </a:solidFill>
                <a:latin typeface="Lucida Sans"/>
                <a:cs typeface="Lucida Sans"/>
              </a:rPr>
              <a:t>meeting </a:t>
            </a:r>
            <a:r>
              <a:rPr lang="en-US" b="1" spc="-65" dirty="0">
                <a:solidFill>
                  <a:srgbClr val="231F20"/>
                </a:solidFill>
                <a:latin typeface="Lucida Sans"/>
                <a:cs typeface="Lucida Sans"/>
              </a:rPr>
              <a:t>people</a:t>
            </a:r>
            <a:r>
              <a:rPr lang="en-US" b="1" spc="-125" dirty="0">
                <a:solidFill>
                  <a:srgbClr val="231F20"/>
                </a:solidFill>
                <a:latin typeface="Lucida Sans"/>
                <a:cs typeface="Lucida Sans"/>
              </a:rPr>
              <a:t> </a:t>
            </a:r>
            <a:r>
              <a:rPr lang="en-US" b="1" spc="-55" dirty="0">
                <a:solidFill>
                  <a:srgbClr val="231F20"/>
                </a:solidFill>
                <a:latin typeface="Lucida Sans"/>
                <a:cs typeface="Lucida Sans"/>
              </a:rPr>
              <a:t>you  </a:t>
            </a:r>
            <a:r>
              <a:rPr lang="en-US" b="1" spc="-50" dirty="0">
                <a:solidFill>
                  <a:srgbClr val="231F20"/>
                </a:solidFill>
                <a:latin typeface="Lucida Sans"/>
                <a:cs typeface="Lucida Sans"/>
              </a:rPr>
              <a:t>know</a:t>
            </a:r>
            <a:r>
              <a:rPr lang="en-US" dirty="0">
                <a:latin typeface="Lucida Sans"/>
                <a:cs typeface="Lucida Sans"/>
              </a:rPr>
              <a:t/>
            </a:r>
            <a:br>
              <a:rPr lang="en-US" dirty="0">
                <a:latin typeface="Lucida Sans"/>
                <a:cs typeface="Lucida Sans"/>
              </a:rPr>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extLst>
          </p:cNvPr>
          <p:cNvSpPr/>
          <p:nvPr/>
        </p:nvSpPr>
        <p:spPr>
          <a:xfrm>
            <a:off x="1778000" y="33338"/>
            <a:ext cx="7975600" cy="5211762"/>
          </a:xfrm>
          <a:prstGeom prst="rect">
            <a:avLst/>
          </a:prstGeom>
        </p:spPr>
        <p:txBody>
          <a:bodyPr>
            <a:spAutoFit/>
          </a:bodyPr>
          <a:lstStyle/>
          <a:p>
            <a:pPr marL="71438" algn="l" rtl="0">
              <a:lnSpc>
                <a:spcPct val="115000"/>
              </a:lnSpc>
              <a:spcBef>
                <a:spcPts val="88"/>
              </a:spcBef>
            </a:pPr>
            <a:r>
              <a:rPr lang="en-US">
                <a:solidFill>
                  <a:srgbClr val="FF0000"/>
                </a:solidFill>
                <a:latin typeface="Corbel" pitchFamily="34" charset="0"/>
                <a:cs typeface="Calibri" pitchFamily="34" charset="0"/>
              </a:rPr>
              <a:t>MEETING PEOPLE YOU KNOW</a:t>
            </a:r>
          </a:p>
          <a:p>
            <a:pPr marL="71438" algn="l" rtl="0">
              <a:lnSpc>
                <a:spcPct val="115000"/>
              </a:lnSpc>
              <a:spcBef>
                <a:spcPts val="88"/>
              </a:spcBef>
            </a:pPr>
            <a:r>
              <a:rPr lang="en-US">
                <a:solidFill>
                  <a:srgbClr val="231F20"/>
                </a:solidFill>
                <a:latin typeface="Corbel" pitchFamily="34" charset="0"/>
                <a:cs typeface="Calibri" pitchFamily="34" charset="0"/>
              </a:rPr>
              <a:t>Fancy meeting / bumping into / seeing you here!  What a (nice) surprise!</a:t>
            </a:r>
            <a:endParaRPr lang="en-US">
              <a:latin typeface="Corbel" pitchFamily="34" charset="0"/>
              <a:cs typeface="Calibri" pitchFamily="34" charset="0"/>
            </a:endParaRPr>
          </a:p>
          <a:p>
            <a:pPr marL="71438" algn="l" rtl="0">
              <a:spcBef>
                <a:spcPts val="700"/>
              </a:spcBef>
            </a:pPr>
            <a:r>
              <a:rPr lang="en-US">
                <a:solidFill>
                  <a:srgbClr val="231F20"/>
                </a:solidFill>
                <a:latin typeface="Corbel" pitchFamily="34" charset="0"/>
                <a:cs typeface="Calibri" pitchFamily="34" charset="0"/>
              </a:rPr>
              <a:t>How are things?</a:t>
            </a:r>
            <a:endParaRPr lang="en-US">
              <a:latin typeface="Corbel" pitchFamily="34" charset="0"/>
              <a:cs typeface="Calibri" pitchFamily="34" charset="0"/>
            </a:endParaRPr>
          </a:p>
          <a:p>
            <a:pPr marL="71438" algn="l" rtl="0">
              <a:lnSpc>
                <a:spcPct val="115000"/>
              </a:lnSpc>
            </a:pPr>
            <a:r>
              <a:rPr lang="en-US">
                <a:solidFill>
                  <a:srgbClr val="231F20"/>
                </a:solidFill>
                <a:latin typeface="Corbel" pitchFamily="34" charset="0"/>
                <a:cs typeface="Calibri" pitchFamily="34" charset="0"/>
              </a:rPr>
              <a:t>What have you been up to?  How’s it all going?</a:t>
            </a:r>
            <a:endParaRPr lang="en-US">
              <a:latin typeface="Corbel" pitchFamily="34" charset="0"/>
              <a:cs typeface="Calibri" pitchFamily="34" charset="0"/>
            </a:endParaRPr>
          </a:p>
          <a:p>
            <a:pPr marL="71438" algn="l" rtl="0">
              <a:spcBef>
                <a:spcPts val="700"/>
              </a:spcBef>
            </a:pPr>
            <a:r>
              <a:rPr lang="en-US">
                <a:solidFill>
                  <a:srgbClr val="231F20"/>
                </a:solidFill>
                <a:latin typeface="Corbel" pitchFamily="34" charset="0"/>
                <a:cs typeface="Calibri" pitchFamily="34" charset="0"/>
              </a:rPr>
              <a:t>Busy as ever.</a:t>
            </a:r>
            <a:endParaRPr lang="en-US">
              <a:latin typeface="Corbel" pitchFamily="34" charset="0"/>
              <a:cs typeface="Calibri" pitchFamily="34" charset="0"/>
            </a:endParaRPr>
          </a:p>
          <a:p>
            <a:pPr marL="71438" algn="l" rtl="0">
              <a:lnSpc>
                <a:spcPct val="115000"/>
              </a:lnSpc>
            </a:pPr>
            <a:r>
              <a:rPr lang="en-US">
                <a:solidFill>
                  <a:srgbClr val="231F20"/>
                </a:solidFill>
                <a:latin typeface="Corbel" pitchFamily="34" charset="0"/>
                <a:cs typeface="Calibri" pitchFamily="34" charset="0"/>
              </a:rPr>
              <a:t>I’ve been completely snowed under.  It has its ups and downs.</a:t>
            </a:r>
            <a:endParaRPr lang="en-US">
              <a:latin typeface="Corbel" pitchFamily="34" charset="0"/>
              <a:cs typeface="Calibri" pitchFamily="34" charset="0"/>
            </a:endParaRPr>
          </a:p>
          <a:p>
            <a:pPr marL="71438" algn="l" rtl="0">
              <a:lnSpc>
                <a:spcPct val="115000"/>
              </a:lnSpc>
              <a:spcBef>
                <a:spcPts val="575"/>
              </a:spcBef>
            </a:pPr>
            <a:r>
              <a:rPr lang="en-US">
                <a:solidFill>
                  <a:srgbClr val="231F20"/>
                </a:solidFill>
                <a:latin typeface="Corbel" pitchFamily="34" charset="0"/>
                <a:cs typeface="Calibri" pitchFamily="34" charset="0"/>
              </a:rPr>
              <a:t>You’re looking well.  It obviously suits you.</a:t>
            </a:r>
            <a:endParaRPr lang="en-US">
              <a:latin typeface="Corbel" pitchFamily="34" charset="0"/>
              <a:cs typeface="Calibri" pitchFamily="34" charset="0"/>
            </a:endParaRPr>
          </a:p>
          <a:p>
            <a:pPr marL="71438" algn="l" rtl="0">
              <a:lnSpc>
                <a:spcPct val="115000"/>
              </a:lnSpc>
              <a:spcBef>
                <a:spcPts val="563"/>
              </a:spcBef>
            </a:pPr>
            <a:r>
              <a:rPr lang="en-US">
                <a:solidFill>
                  <a:srgbClr val="231F20"/>
                </a:solidFill>
                <a:latin typeface="Corbel" pitchFamily="34" charset="0"/>
                <a:cs typeface="Calibri" pitchFamily="34" charset="0"/>
              </a:rPr>
              <a:t>Do you see much of </a:t>
            </a:r>
            <a:r>
              <a:rPr lang="en-US">
                <a:solidFill>
                  <a:srgbClr val="0072BC"/>
                </a:solidFill>
                <a:latin typeface="Corbel" pitchFamily="34" charset="0"/>
                <a:cs typeface="Calibri" pitchFamily="34" charset="0"/>
              </a:rPr>
              <a:t>Amanda</a:t>
            </a:r>
            <a:r>
              <a:rPr lang="en-US">
                <a:solidFill>
                  <a:srgbClr val="231F20"/>
                </a:solidFill>
                <a:latin typeface="Corbel" pitchFamily="34" charset="0"/>
                <a:cs typeface="Calibri" pitchFamily="34" charset="0"/>
              </a:rPr>
              <a:t>?  How’s </a:t>
            </a:r>
            <a:r>
              <a:rPr lang="en-US">
                <a:solidFill>
                  <a:srgbClr val="0072BC"/>
                </a:solidFill>
                <a:latin typeface="Corbel" pitchFamily="34" charset="0"/>
                <a:cs typeface="Calibri" pitchFamily="34" charset="0"/>
              </a:rPr>
              <a:t>Amanda </a:t>
            </a:r>
            <a:r>
              <a:rPr lang="en-US">
                <a:solidFill>
                  <a:srgbClr val="231F20"/>
                </a:solidFill>
                <a:latin typeface="Corbel" pitchFamily="34" charset="0"/>
                <a:cs typeface="Calibri" pitchFamily="34" charset="0"/>
              </a:rPr>
              <a:t>getting on?</a:t>
            </a:r>
            <a:endParaRPr lang="en-US">
              <a:latin typeface="Corbel" pitchFamily="34" charset="0"/>
              <a:cs typeface="Calibri" pitchFamily="34" charset="0"/>
            </a:endParaRPr>
          </a:p>
          <a:p>
            <a:pPr marL="71438" algn="l" rtl="0">
              <a:spcBef>
                <a:spcPts val="138"/>
              </a:spcBef>
            </a:pPr>
            <a:r>
              <a:rPr lang="en-US">
                <a:solidFill>
                  <a:srgbClr val="0072BC"/>
                </a:solidFill>
                <a:latin typeface="Corbel" pitchFamily="34" charset="0"/>
                <a:cs typeface="Calibri" pitchFamily="34" charset="0"/>
              </a:rPr>
              <a:t>She </a:t>
            </a:r>
            <a:r>
              <a:rPr lang="en-US">
                <a:solidFill>
                  <a:srgbClr val="231F20"/>
                </a:solidFill>
                <a:latin typeface="Corbel" pitchFamily="34" charset="0"/>
                <a:cs typeface="Calibri" pitchFamily="34" charset="0"/>
              </a:rPr>
              <a:t>was asking after </a:t>
            </a:r>
            <a:r>
              <a:rPr lang="en-US">
                <a:solidFill>
                  <a:srgbClr val="0072BC"/>
                </a:solidFill>
                <a:latin typeface="Corbel" pitchFamily="34" charset="0"/>
                <a:cs typeface="Calibri" pitchFamily="34" charset="0"/>
              </a:rPr>
              <a:t>you the other day</a:t>
            </a:r>
            <a:r>
              <a:rPr lang="en-US">
                <a:solidFill>
                  <a:srgbClr val="231F20"/>
                </a:solidFill>
                <a:latin typeface="Corbel" pitchFamily="34" charset="0"/>
                <a:cs typeface="Calibri" pitchFamily="34" charset="0"/>
              </a:rPr>
              <a:t>.</a:t>
            </a:r>
            <a:endParaRPr lang="en-US">
              <a:latin typeface="Corbel" pitchFamily="34" charset="0"/>
              <a:cs typeface="Calibri" pitchFamily="34" charset="0"/>
            </a:endParaRPr>
          </a:p>
          <a:p>
            <a:pPr marL="71438" algn="l" rtl="0">
              <a:lnSpc>
                <a:spcPct val="115000"/>
              </a:lnSpc>
              <a:spcBef>
                <a:spcPts val="563"/>
              </a:spcBef>
            </a:pPr>
            <a:r>
              <a:rPr lang="en-US">
                <a:solidFill>
                  <a:srgbClr val="231F20"/>
                </a:solidFill>
                <a:latin typeface="Corbel" pitchFamily="34" charset="0"/>
                <a:cs typeface="Calibri" pitchFamily="34" charset="0"/>
              </a:rPr>
              <a:t>Do give </a:t>
            </a:r>
            <a:r>
              <a:rPr lang="en-US">
                <a:solidFill>
                  <a:srgbClr val="0072BC"/>
                </a:solidFill>
                <a:latin typeface="Corbel" pitchFamily="34" charset="0"/>
                <a:cs typeface="Calibri" pitchFamily="34" charset="0"/>
              </a:rPr>
              <a:t>her </a:t>
            </a:r>
            <a:r>
              <a:rPr lang="en-US">
                <a:solidFill>
                  <a:srgbClr val="231F20"/>
                </a:solidFill>
                <a:latin typeface="Corbel" pitchFamily="34" charset="0"/>
                <a:cs typeface="Calibri" pitchFamily="34" charset="0"/>
              </a:rPr>
              <a:t>my regards.  Say hello to </a:t>
            </a:r>
            <a:r>
              <a:rPr lang="en-US">
                <a:solidFill>
                  <a:srgbClr val="0072BC"/>
                </a:solidFill>
                <a:latin typeface="Corbel" pitchFamily="34" charset="0"/>
                <a:cs typeface="Calibri" pitchFamily="34" charset="0"/>
              </a:rPr>
              <a:t>her </a:t>
            </a:r>
            <a:r>
              <a:rPr lang="en-US">
                <a:solidFill>
                  <a:srgbClr val="231F20"/>
                </a:solidFill>
                <a:latin typeface="Corbel" pitchFamily="34" charset="0"/>
                <a:cs typeface="Calibri" pitchFamily="34" charset="0"/>
              </a:rPr>
              <a:t>from me.</a:t>
            </a:r>
            <a:endParaRPr lang="en-US">
              <a:latin typeface="Corbel" pitchFamily="34" charset="0"/>
              <a:cs typeface="Calibri" pitchFamily="34" charset="0"/>
            </a:endParaRPr>
          </a:p>
          <a:p>
            <a:pPr marL="71438" algn="l" rtl="0">
              <a:spcBef>
                <a:spcPts val="713"/>
              </a:spcBef>
            </a:pPr>
            <a:r>
              <a:rPr lang="en-US">
                <a:solidFill>
                  <a:srgbClr val="0072BC"/>
                </a:solidFill>
                <a:latin typeface="Corbel" pitchFamily="34" charset="0"/>
                <a:cs typeface="Calibri" pitchFamily="34" charset="0"/>
              </a:rPr>
              <a:t>Well</a:t>
            </a:r>
            <a:r>
              <a:rPr lang="en-US">
                <a:solidFill>
                  <a:srgbClr val="231F20"/>
                </a:solidFill>
                <a:latin typeface="Corbel" pitchFamily="34" charset="0"/>
                <a:cs typeface="Calibri" pitchFamily="34" charset="0"/>
              </a:rPr>
              <a:t>, I should probably go </a:t>
            </a:r>
            <a:r>
              <a:rPr lang="en-US">
                <a:solidFill>
                  <a:srgbClr val="0072BC"/>
                </a:solidFill>
                <a:latin typeface="Corbel" pitchFamily="34" charset="0"/>
                <a:cs typeface="Calibri" pitchFamily="34" charset="0"/>
              </a:rPr>
              <a:t>and </a:t>
            </a:r>
            <a:r>
              <a:rPr lang="en-US">
                <a:solidFill>
                  <a:srgbClr val="231F20"/>
                </a:solidFill>
                <a:latin typeface="Corbel" pitchFamily="34" charset="0"/>
                <a:cs typeface="Calibri" pitchFamily="34" charset="0"/>
              </a:rPr>
              <a:t>…</a:t>
            </a:r>
            <a:endParaRPr lang="en-US">
              <a:latin typeface="Corbel" pitchFamily="34" charset="0"/>
              <a:cs typeface="Calibri" pitchFamily="34" charset="0"/>
            </a:endParaRPr>
          </a:p>
          <a:p>
            <a:pPr marL="71438" algn="l" rtl="0">
              <a:lnSpc>
                <a:spcPct val="115000"/>
              </a:lnSpc>
            </a:pPr>
            <a:r>
              <a:rPr lang="en-US">
                <a:solidFill>
                  <a:srgbClr val="231F20"/>
                </a:solidFill>
                <a:latin typeface="Corbel" pitchFamily="34" charset="0"/>
                <a:cs typeface="Calibri" pitchFamily="34" charset="0"/>
              </a:rPr>
              <a:t>Sorry, I’ve got to rush. / I’m in a bit of a hurry.  I don’t mean to be rude, but </a:t>
            </a:r>
            <a:r>
              <a:rPr lang="en-US">
                <a:solidFill>
                  <a:srgbClr val="0072BC"/>
                </a:solidFill>
                <a:latin typeface="Corbel" pitchFamily="34" charset="0"/>
                <a:cs typeface="Calibri" pitchFamily="34" charset="0"/>
              </a:rPr>
              <a:t>I need to </a:t>
            </a:r>
            <a:r>
              <a:rPr lang="en-US">
                <a:solidFill>
                  <a:srgbClr val="231F20"/>
                </a:solidFill>
                <a:latin typeface="Corbel" pitchFamily="34" charset="0"/>
                <a:cs typeface="Calibri" pitchFamily="34" charset="0"/>
              </a:rPr>
              <a:t>…</a:t>
            </a:r>
            <a:endParaRPr lang="en-US">
              <a:latin typeface="Corbel" pitchFamily="34" charset="0"/>
              <a:cs typeface="Calibri" pitchFamily="34" charset="0"/>
            </a:endParaRPr>
          </a:p>
          <a:p>
            <a:pPr marL="71438" algn="l" rtl="0">
              <a:lnSpc>
                <a:spcPct val="115000"/>
              </a:lnSpc>
            </a:pPr>
            <a:r>
              <a:rPr lang="en-US">
                <a:solidFill>
                  <a:srgbClr val="231F20"/>
                </a:solidFill>
                <a:latin typeface="Corbel" pitchFamily="34" charset="0"/>
                <a:cs typeface="Calibri" pitchFamily="34" charset="0"/>
              </a:rPr>
              <a:t>It was really nice to see you. / Great to see you.  Good luck with …</a:t>
            </a:r>
            <a:endParaRPr lang="en-US">
              <a:latin typeface="Corbel" pitchFamily="34" charset="0"/>
              <a:cs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2082800" y="1028700"/>
            <a:ext cx="10020300" cy="4032250"/>
          </a:xfrm>
          <a:prstGeom prst="rect">
            <a:avLst/>
          </a:prstGeom>
          <a:noFill/>
          <a:ln w="9525">
            <a:noFill/>
            <a:miter lim="800000"/>
            <a:headEnd/>
            <a:tailEnd/>
          </a:ln>
        </p:spPr>
        <p:txBody>
          <a:bodyPr>
            <a:spAutoFit/>
          </a:bodyPr>
          <a:lstStyle/>
          <a:p>
            <a:pPr algn="l" rtl="0"/>
            <a:r>
              <a:rPr lang="en-US" sz="3200">
                <a:latin typeface="Corbel" pitchFamily="34" charset="0"/>
              </a:rPr>
              <a:t> Speaking Activity</a:t>
            </a:r>
          </a:p>
          <a:p>
            <a:pPr algn="l" rtl="0"/>
            <a:endParaRPr lang="en-US" sz="3200">
              <a:latin typeface="Corbel" pitchFamily="34" charset="0"/>
            </a:endParaRPr>
          </a:p>
          <a:p>
            <a:pPr algn="l" rtl="0"/>
            <a:r>
              <a:rPr lang="en-US" sz="3200">
                <a:latin typeface="Corbel" pitchFamily="34" charset="0"/>
              </a:rPr>
              <a:t>Imagine you are in a large shopping centre during  your lunch break from work. Walk around and  ‘bump into’ other people that you have met  before. Find out what each person has been  doing, and make a future arrangement. Then  move on until you bump into someone else. Use  the box to help you.</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2451100" y="469900"/>
            <a:ext cx="8648700" cy="2678113"/>
          </a:xfrm>
          <a:prstGeom prst="rect">
            <a:avLst/>
          </a:prstGeom>
          <a:noFill/>
          <a:ln w="9525">
            <a:noFill/>
            <a:miter lim="800000"/>
            <a:headEnd/>
            <a:tailEnd/>
          </a:ln>
        </p:spPr>
        <p:txBody>
          <a:bodyPr>
            <a:spAutoFit/>
          </a:bodyPr>
          <a:lstStyle/>
          <a:p>
            <a:pPr algn="l" rtl="0"/>
            <a:r>
              <a:rPr lang="en-US" sz="2400">
                <a:latin typeface="Corbel" pitchFamily="34" charset="0"/>
              </a:rPr>
              <a:t>Vocabulary notes</a:t>
            </a:r>
          </a:p>
          <a:p>
            <a:pPr algn="l" rtl="0"/>
            <a:r>
              <a:rPr lang="en-US" sz="2400">
                <a:latin typeface="Corbel" pitchFamily="34" charset="0"/>
              </a:rPr>
              <a:t>Busy as ever. = I’m as busy as I always am</a:t>
            </a:r>
          </a:p>
          <a:p>
            <a:pPr algn="l" rtl="0"/>
            <a:r>
              <a:rPr lang="en-US" sz="2400">
                <a:latin typeface="Corbel" pitchFamily="34" charset="0"/>
              </a:rPr>
              <a:t>to ask about someone = to ask whether someone is well or </a:t>
            </a:r>
          </a:p>
          <a:p>
            <a:pPr algn="l" rtl="0"/>
            <a:r>
              <a:rPr lang="en-US" sz="2400">
                <a:latin typeface="Corbel" pitchFamily="34" charset="0"/>
              </a:rPr>
              <a:t>what their news is</a:t>
            </a:r>
          </a:p>
          <a:p>
            <a:pPr algn="l" rtl="0"/>
            <a:r>
              <a:rPr lang="en-US" sz="2400">
                <a:latin typeface="Corbel" pitchFamily="34" charset="0"/>
              </a:rPr>
              <a:t>it suits you = here, this means that a job / a lifestyle / a </a:t>
            </a:r>
          </a:p>
          <a:p>
            <a:pPr algn="l" rtl="0"/>
            <a:r>
              <a:rPr lang="en-US" sz="2400">
                <a:latin typeface="Corbel" pitchFamily="34" charset="0"/>
              </a:rPr>
              <a:t>relationship, etc. is good for someone because they appear </a:t>
            </a:r>
          </a:p>
          <a:p>
            <a:pPr algn="l" rtl="0"/>
            <a:r>
              <a:rPr lang="en-US" sz="2400">
                <a:latin typeface="Corbel" pitchFamily="34" charset="0"/>
              </a:rPr>
              <a:t>happy or confident</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Parallax</Template>
  <TotalTime>35</TotalTime>
  <Words>373</Words>
  <Application>Microsoft Office PowerPoint</Application>
  <PresentationFormat>Custom</PresentationFormat>
  <Paragraphs>41</Paragraphs>
  <Slides>5</Slides>
  <Notes>0</Notes>
  <HiddenSlides>0</HiddenSlides>
  <MMClips>0</MMClips>
  <ScaleCrop>false</ScaleCrop>
  <HeadingPairs>
    <vt:vector size="6" baseType="variant">
      <vt:variant>
        <vt:lpstr>الخطوط المستخدمة</vt:lpstr>
      </vt:variant>
      <vt:variant>
        <vt:i4>5</vt:i4>
      </vt:variant>
      <vt:variant>
        <vt:lpstr>قالب التصميم</vt:lpstr>
      </vt:variant>
      <vt:variant>
        <vt:i4>5</vt:i4>
      </vt:variant>
      <vt:variant>
        <vt:lpstr>عناوين الشرائح</vt:lpstr>
      </vt:variant>
      <vt:variant>
        <vt:i4>5</vt:i4>
      </vt:variant>
    </vt:vector>
  </HeadingPairs>
  <TitlesOfParts>
    <vt:vector size="15" baseType="lpstr">
      <vt:lpstr>Corbel</vt:lpstr>
      <vt:lpstr>Arial</vt:lpstr>
      <vt:lpstr>Calibri</vt:lpstr>
      <vt:lpstr>Lucida Sans</vt:lpstr>
      <vt:lpstr>Tahoma</vt:lpstr>
      <vt:lpstr>Parallax</vt:lpstr>
      <vt:lpstr>Parallax</vt:lpstr>
      <vt:lpstr>Parallax</vt:lpstr>
      <vt:lpstr>Parallax</vt:lpstr>
      <vt:lpstr>Parallax</vt:lpstr>
      <vt:lpstr>1d A face from the past</vt:lpstr>
      <vt:lpstr>Real life meeting people you  know </vt:lpstr>
      <vt:lpstr>الشريحة 3</vt:lpstr>
      <vt:lpstr>الشريحة 4</vt:lpstr>
      <vt:lpstr>الشريحة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1d A face from the past</dc:title>
  <dc:creator>Eman Abdelati</dc:creator>
  <cp:lastModifiedBy>user</cp:lastModifiedBy>
  <cp:revision>4</cp:revision>
  <dcterms:created xsi:type="dcterms:W3CDTF">2020-03-15T23:25:27Z</dcterms:created>
  <dcterms:modified xsi:type="dcterms:W3CDTF">2020-03-20T19:13:12Z</dcterms:modified>
</cp:coreProperties>
</file>